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3" r:id="rId1"/>
  </p:sldMasterIdLst>
  <p:sldIdLst>
    <p:sldId id="256" r:id="rId2"/>
    <p:sldId id="258" r:id="rId3"/>
    <p:sldId id="264" r:id="rId4"/>
    <p:sldId id="262" r:id="rId5"/>
    <p:sldId id="260" r:id="rId6"/>
    <p:sldId id="261" r:id="rId7"/>
    <p:sldId id="265" r:id="rId8"/>
    <p:sldId id="263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243A75-7D3D-5ECA-AC64-784BFE3D5FC0}" v="28" dt="2022-01-17T15:39:46.132"/>
    <p1510:client id="{0F520A6B-E363-B297-684E-5518DA73FCD6}" v="404" dt="2022-01-17T15:34:28.329"/>
    <p1510:client id="{33F47C30-32CA-8644-41F5-0BE94ACBB829}" v="540" dt="2021-12-16T03:21:33.794"/>
    <p1510:client id="{345B6BFE-181F-45E9-8F5F-590DA3DFB3A2}" v="519" dt="2021-12-09T03:29:58.167"/>
    <p1510:client id="{5A636194-B0F2-3F42-E68F-E2D2C4BB80EE}" v="8" dt="2022-01-19T08:29:47.145"/>
    <p1510:client id="{73923B52-4F41-E7AD-8F2C-9A8E1624853F}" v="15" dt="2021-12-16T03:25:33.646"/>
    <p1510:client id="{89A1D565-DE6F-3FF4-F817-E7B8AB511486}" v="14" dt="2022-01-19T23:23:59.252"/>
    <p1510:client id="{8D6CEA5F-6141-CB15-A5CC-19F45C80F007}" v="1" dt="2022-01-19T23:16:17.034"/>
    <p1510:client id="{99A84AD0-FB5F-B7C1-5F89-D0C2E33C1E3E}" v="361" dt="2022-01-17T06:05:46.342"/>
    <p1510:client id="{FE29C5D7-6A26-0475-E787-20C3F48A0688}" v="18" dt="2021-12-10T01:56:52.7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RGILLITO SALVATORE" userId="S::c200579@ccg.ac.jp::ebbb63ee-9f84-4fde-af9e-d434d15f3c06" providerId="AD" clId="Web-{89A1D565-DE6F-3FF4-F817-E7B8AB511486}"/>
    <pc:docChg chg="modSld">
      <pc:chgData name="VIRGILLITO SALVATORE" userId="S::c200579@ccg.ac.jp::ebbb63ee-9f84-4fde-af9e-d434d15f3c06" providerId="AD" clId="Web-{89A1D565-DE6F-3FF4-F817-E7B8AB511486}" dt="2022-01-19T23:23:59.252" v="13" actId="14100"/>
      <pc:docMkLst>
        <pc:docMk/>
      </pc:docMkLst>
      <pc:sldChg chg="modSp">
        <pc:chgData name="VIRGILLITO SALVATORE" userId="S::c200579@ccg.ac.jp::ebbb63ee-9f84-4fde-af9e-d434d15f3c06" providerId="AD" clId="Web-{89A1D565-DE6F-3FF4-F817-E7B8AB511486}" dt="2022-01-19T23:23:59.252" v="13" actId="14100"/>
        <pc:sldMkLst>
          <pc:docMk/>
          <pc:sldMk cId="3479868155" sldId="265"/>
        </pc:sldMkLst>
        <pc:spChg chg="mod">
          <ac:chgData name="VIRGILLITO SALVATORE" userId="S::c200579@ccg.ac.jp::ebbb63ee-9f84-4fde-af9e-d434d15f3c06" providerId="AD" clId="Web-{89A1D565-DE6F-3FF4-F817-E7B8AB511486}" dt="2022-01-19T23:23:46.314" v="12" actId="14100"/>
          <ac:spMkLst>
            <pc:docMk/>
            <pc:sldMk cId="3479868155" sldId="265"/>
            <ac:spMk id="3" creationId="{5CC8B571-7979-4728-B8D6-48FECF600000}"/>
          </ac:spMkLst>
        </pc:spChg>
        <pc:picChg chg="mod">
          <ac:chgData name="VIRGILLITO SALVATORE" userId="S::c200579@ccg.ac.jp::ebbb63ee-9f84-4fde-af9e-d434d15f3c06" providerId="AD" clId="Web-{89A1D565-DE6F-3FF4-F817-E7B8AB511486}" dt="2022-01-19T23:23:59.252" v="13" actId="14100"/>
          <ac:picMkLst>
            <pc:docMk/>
            <pc:sldMk cId="3479868155" sldId="265"/>
            <ac:picMk id="4" creationId="{E88C2739-3F80-4091-B840-A4AC18157FE5}"/>
          </ac:picMkLst>
        </pc:picChg>
      </pc:sldChg>
    </pc:docChg>
  </pc:docChgLst>
  <pc:docChgLst>
    <pc:chgData name="VIRGILLITO SALVATORE" userId="S::c200579@ccg.ac.jp::ebbb63ee-9f84-4fde-af9e-d434d15f3c06" providerId="AD" clId="Web-{06243A75-7D3D-5ECA-AC64-784BFE3D5FC0}"/>
    <pc:docChg chg="modSld">
      <pc:chgData name="VIRGILLITO SALVATORE" userId="S::c200579@ccg.ac.jp::ebbb63ee-9f84-4fde-af9e-d434d15f3c06" providerId="AD" clId="Web-{06243A75-7D3D-5ECA-AC64-784BFE3D5FC0}" dt="2022-01-17T15:39:46.132" v="34" actId="1076"/>
      <pc:docMkLst>
        <pc:docMk/>
      </pc:docMkLst>
      <pc:sldChg chg="addSp delSp modSp addAnim delAnim">
        <pc:chgData name="VIRGILLITO SALVATORE" userId="S::c200579@ccg.ac.jp::ebbb63ee-9f84-4fde-af9e-d434d15f3c06" providerId="AD" clId="Web-{06243A75-7D3D-5ECA-AC64-784BFE3D5FC0}" dt="2022-01-17T15:37:21.785" v="15" actId="20577"/>
        <pc:sldMkLst>
          <pc:docMk/>
          <pc:sldMk cId="2128380218" sldId="256"/>
        </pc:sldMkLst>
        <pc:spChg chg="mod">
          <ac:chgData name="VIRGILLITO SALVATORE" userId="S::c200579@ccg.ac.jp::ebbb63ee-9f84-4fde-af9e-d434d15f3c06" providerId="AD" clId="Web-{06243A75-7D3D-5ECA-AC64-784BFE3D5FC0}" dt="2022-01-17T15:37:21.785" v="15" actId="20577"/>
          <ac:spMkLst>
            <pc:docMk/>
            <pc:sldMk cId="2128380218" sldId="256"/>
            <ac:spMk id="2" creationId="{00000000-0000-0000-0000-000000000000}"/>
          </ac:spMkLst>
        </pc:spChg>
        <pc:spChg chg="mod">
          <ac:chgData name="VIRGILLITO SALVATORE" userId="S::c200579@ccg.ac.jp::ebbb63ee-9f84-4fde-af9e-d434d15f3c06" providerId="AD" clId="Web-{06243A75-7D3D-5ECA-AC64-784BFE3D5FC0}" dt="2022-01-17T15:37:13.535" v="12"/>
          <ac:spMkLst>
            <pc:docMk/>
            <pc:sldMk cId="2128380218" sldId="256"/>
            <ac:spMk id="3" creationId="{00000000-0000-0000-0000-000000000000}"/>
          </ac:spMkLst>
        </pc:spChg>
        <pc:spChg chg="add del">
          <ac:chgData name="VIRGILLITO SALVATORE" userId="S::c200579@ccg.ac.jp::ebbb63ee-9f84-4fde-af9e-d434d15f3c06" providerId="AD" clId="Web-{06243A75-7D3D-5ECA-AC64-784BFE3D5FC0}" dt="2022-01-17T15:36:55.910" v="7"/>
          <ac:spMkLst>
            <pc:docMk/>
            <pc:sldMk cId="2128380218" sldId="256"/>
            <ac:spMk id="31" creationId="{7A776897-8419-4FC1-8178-13891A1CEB36}"/>
          </ac:spMkLst>
        </pc:spChg>
        <pc:spChg chg="add del">
          <ac:chgData name="VIRGILLITO SALVATORE" userId="S::c200579@ccg.ac.jp::ebbb63ee-9f84-4fde-af9e-d434d15f3c06" providerId="AD" clId="Web-{06243A75-7D3D-5ECA-AC64-784BFE3D5FC0}" dt="2022-01-17T15:37:02.160" v="9"/>
          <ac:spMkLst>
            <pc:docMk/>
            <pc:sldMk cId="2128380218" sldId="256"/>
            <ac:spMk id="59" creationId="{C9AA3421-14DF-468E-8E1F-C7495E95AE15}"/>
          </ac:spMkLst>
        </pc:spChg>
        <pc:spChg chg="add del">
          <ac:chgData name="VIRGILLITO SALVATORE" userId="S::c200579@ccg.ac.jp::ebbb63ee-9f84-4fde-af9e-d434d15f3c06" providerId="AD" clId="Web-{06243A75-7D3D-5ECA-AC64-784BFE3D5FC0}" dt="2022-01-17T15:37:13.519" v="11"/>
          <ac:spMkLst>
            <pc:docMk/>
            <pc:sldMk cId="2128380218" sldId="256"/>
            <ac:spMk id="61" creationId="{B426C695-5476-436D-ABB1-AA7767E787E4}"/>
          </ac:spMkLst>
        </pc:spChg>
        <pc:spChg chg="add">
          <ac:chgData name="VIRGILLITO SALVATORE" userId="S::c200579@ccg.ac.jp::ebbb63ee-9f84-4fde-af9e-d434d15f3c06" providerId="AD" clId="Web-{06243A75-7D3D-5ECA-AC64-784BFE3D5FC0}" dt="2022-01-17T15:37:13.535" v="12"/>
          <ac:spMkLst>
            <pc:docMk/>
            <pc:sldMk cId="2128380218" sldId="256"/>
            <ac:spMk id="63" creationId="{7A776897-8419-4FC1-8178-13891A1CEB36}"/>
          </ac:spMkLst>
        </pc:spChg>
        <pc:grpChg chg="add del">
          <ac:chgData name="VIRGILLITO SALVATORE" userId="S::c200579@ccg.ac.jp::ebbb63ee-9f84-4fde-af9e-d434d15f3c06" providerId="AD" clId="Web-{06243A75-7D3D-5ECA-AC64-784BFE3D5FC0}" dt="2022-01-17T15:36:55.910" v="7"/>
          <ac:grpSpMkLst>
            <pc:docMk/>
            <pc:sldMk cId="2128380218" sldId="256"/>
            <ac:grpSpMk id="32" creationId="{C2DADFCD-95D2-4023-A8AB-13C40B023DD7}"/>
          </ac:grpSpMkLst>
        </pc:grpChg>
        <pc:grpChg chg="add del">
          <ac:chgData name="VIRGILLITO SALVATORE" userId="S::c200579@ccg.ac.jp::ebbb63ee-9f84-4fde-af9e-d434d15f3c06" providerId="AD" clId="Web-{06243A75-7D3D-5ECA-AC64-784BFE3D5FC0}" dt="2022-01-17T15:36:55.910" v="7"/>
          <ac:grpSpMkLst>
            <pc:docMk/>
            <pc:sldMk cId="2128380218" sldId="256"/>
            <ac:grpSpMk id="36" creationId="{AB3515FC-94D0-4747-8282-011865E64943}"/>
          </ac:grpSpMkLst>
        </pc:grpChg>
        <pc:grpChg chg="add del">
          <ac:chgData name="VIRGILLITO SALVATORE" userId="S::c200579@ccg.ac.jp::ebbb63ee-9f84-4fde-af9e-d434d15f3c06" providerId="AD" clId="Web-{06243A75-7D3D-5ECA-AC64-784BFE3D5FC0}" dt="2022-01-17T15:37:02.160" v="9"/>
          <ac:grpSpMkLst>
            <pc:docMk/>
            <pc:sldMk cId="2128380218" sldId="256"/>
            <ac:grpSpMk id="60" creationId="{6AB06098-65D0-4DC6-8D98-F0CECB98633A}"/>
          </ac:grpSpMkLst>
        </pc:grpChg>
        <pc:grpChg chg="add del">
          <ac:chgData name="VIRGILLITO SALVATORE" userId="S::c200579@ccg.ac.jp::ebbb63ee-9f84-4fde-af9e-d434d15f3c06" providerId="AD" clId="Web-{06243A75-7D3D-5ECA-AC64-784BFE3D5FC0}" dt="2022-01-17T15:37:13.519" v="11"/>
          <ac:grpSpMkLst>
            <pc:docMk/>
            <pc:sldMk cId="2128380218" sldId="256"/>
            <ac:grpSpMk id="62" creationId="{3630D39B-9E84-4287-BDED-817A922C8735}"/>
          </ac:grpSpMkLst>
        </pc:grpChg>
        <pc:grpChg chg="add">
          <ac:chgData name="VIRGILLITO SALVATORE" userId="S::c200579@ccg.ac.jp::ebbb63ee-9f84-4fde-af9e-d434d15f3c06" providerId="AD" clId="Web-{06243A75-7D3D-5ECA-AC64-784BFE3D5FC0}" dt="2022-01-17T15:37:13.535" v="12"/>
          <ac:grpSpMkLst>
            <pc:docMk/>
            <pc:sldMk cId="2128380218" sldId="256"/>
            <ac:grpSpMk id="64" creationId="{AB3515FC-94D0-4747-8282-011865E64943}"/>
          </ac:grpSpMkLst>
        </pc:grpChg>
        <pc:grpChg chg="add del">
          <ac:chgData name="VIRGILLITO SALVATORE" userId="S::c200579@ccg.ac.jp::ebbb63ee-9f84-4fde-af9e-d434d15f3c06" providerId="AD" clId="Web-{06243A75-7D3D-5ECA-AC64-784BFE3D5FC0}" dt="2022-01-17T15:37:02.160" v="9"/>
          <ac:grpSpMkLst>
            <pc:docMk/>
            <pc:sldMk cId="2128380218" sldId="256"/>
            <ac:grpSpMk id="79" creationId="{A4D9904B-CDB4-4324-8CE9-8FBFCD9C1482}"/>
          </ac:grpSpMkLst>
        </pc:grpChg>
        <pc:grpChg chg="add del">
          <ac:chgData name="VIRGILLITO SALVATORE" userId="S::c200579@ccg.ac.jp::ebbb63ee-9f84-4fde-af9e-d434d15f3c06" providerId="AD" clId="Web-{06243A75-7D3D-5ECA-AC64-784BFE3D5FC0}" dt="2022-01-17T15:37:13.519" v="11"/>
          <ac:grpSpMkLst>
            <pc:docMk/>
            <pc:sldMk cId="2128380218" sldId="256"/>
            <ac:grpSpMk id="82" creationId="{1E97B935-CC8C-4049-AAC4-DAAC0D261292}"/>
          </ac:grpSpMkLst>
        </pc:grpChg>
        <pc:grpChg chg="add">
          <ac:chgData name="VIRGILLITO SALVATORE" userId="S::c200579@ccg.ac.jp::ebbb63ee-9f84-4fde-af9e-d434d15f3c06" providerId="AD" clId="Web-{06243A75-7D3D-5ECA-AC64-784BFE3D5FC0}" dt="2022-01-17T15:37:13.535" v="12"/>
          <ac:grpSpMkLst>
            <pc:docMk/>
            <pc:sldMk cId="2128380218" sldId="256"/>
            <ac:grpSpMk id="85" creationId="{C2DADFCD-95D2-4023-A8AB-13C40B023DD7}"/>
          </ac:grpSpMkLst>
        </pc:grpChg>
        <pc:picChg chg="add mod ord">
          <ac:chgData name="VIRGILLITO SALVATORE" userId="S::c200579@ccg.ac.jp::ebbb63ee-9f84-4fde-af9e-d434d15f3c06" providerId="AD" clId="Web-{06243A75-7D3D-5ECA-AC64-784BFE3D5FC0}" dt="2022-01-17T15:37:13.535" v="12"/>
          <ac:picMkLst>
            <pc:docMk/>
            <pc:sldMk cId="2128380218" sldId="256"/>
            <ac:picMk id="4" creationId="{BCF571B2-88F7-456F-BE5A-661A554A7D43}"/>
          </ac:picMkLst>
        </pc:picChg>
        <pc:picChg chg="del">
          <ac:chgData name="VIRGILLITO SALVATORE" userId="S::c200579@ccg.ac.jp::ebbb63ee-9f84-4fde-af9e-d434d15f3c06" providerId="AD" clId="Web-{06243A75-7D3D-5ECA-AC64-784BFE3D5FC0}" dt="2022-01-17T15:36:41.691" v="1"/>
          <ac:picMkLst>
            <pc:docMk/>
            <pc:sldMk cId="2128380218" sldId="256"/>
            <ac:picMk id="28" creationId="{3C0E6257-AE6A-442C-90C9-E5C63EC304A2}"/>
          </ac:picMkLst>
        </pc:picChg>
      </pc:sldChg>
      <pc:sldChg chg="addSp delSp modSp">
        <pc:chgData name="VIRGILLITO SALVATORE" userId="S::c200579@ccg.ac.jp::ebbb63ee-9f84-4fde-af9e-d434d15f3c06" providerId="AD" clId="Web-{06243A75-7D3D-5ECA-AC64-784BFE3D5FC0}" dt="2022-01-17T15:39:46.132" v="34" actId="1076"/>
        <pc:sldMkLst>
          <pc:docMk/>
          <pc:sldMk cId="724142633" sldId="258"/>
        </pc:sldMkLst>
        <pc:picChg chg="add del mod">
          <ac:chgData name="VIRGILLITO SALVATORE" userId="S::c200579@ccg.ac.jp::ebbb63ee-9f84-4fde-af9e-d434d15f3c06" providerId="AD" clId="Web-{06243A75-7D3D-5ECA-AC64-784BFE3D5FC0}" dt="2022-01-17T15:38:50.100" v="28"/>
          <ac:picMkLst>
            <pc:docMk/>
            <pc:sldMk cId="724142633" sldId="258"/>
            <ac:picMk id="4" creationId="{A3546E4F-2912-465C-AC0E-FB7C2DC5D24C}"/>
          </ac:picMkLst>
        </pc:picChg>
        <pc:picChg chg="add mod">
          <ac:chgData name="VIRGILLITO SALVATORE" userId="S::c200579@ccg.ac.jp::ebbb63ee-9f84-4fde-af9e-d434d15f3c06" providerId="AD" clId="Web-{06243A75-7D3D-5ECA-AC64-784BFE3D5FC0}" dt="2022-01-17T15:39:46.132" v="34" actId="1076"/>
          <ac:picMkLst>
            <pc:docMk/>
            <pc:sldMk cId="724142633" sldId="258"/>
            <ac:picMk id="5" creationId="{CA34790A-A888-456B-91C1-953D848F5C0F}"/>
          </ac:picMkLst>
        </pc:picChg>
        <pc:picChg chg="del">
          <ac:chgData name="VIRGILLITO SALVATORE" userId="S::c200579@ccg.ac.jp::ebbb63ee-9f84-4fde-af9e-d434d15f3c06" providerId="AD" clId="Web-{06243A75-7D3D-5ECA-AC64-784BFE3D5FC0}" dt="2022-01-17T15:37:35.770" v="16"/>
          <ac:picMkLst>
            <pc:docMk/>
            <pc:sldMk cId="724142633" sldId="258"/>
            <ac:picMk id="14" creationId="{C0DCAF90-DD9C-40DE-8A80-6C96C7F08C0E}"/>
          </ac:picMkLst>
        </pc:picChg>
      </pc:sldChg>
    </pc:docChg>
  </pc:docChgLst>
  <pc:docChgLst>
    <pc:chgData name="VIRGILLITO SALVATORE" userId="S::c200579@ccg.ac.jp::ebbb63ee-9f84-4fde-af9e-d434d15f3c06" providerId="AD" clId="Web-{345B6BFE-181F-45E9-8F5F-590DA3DFB3A2}"/>
    <pc:docChg chg="addSld delSld modSld addMainMaster delMainMaster">
      <pc:chgData name="VIRGILLITO SALVATORE" userId="S::c200579@ccg.ac.jp::ebbb63ee-9f84-4fde-af9e-d434d15f3c06" providerId="AD" clId="Web-{345B6BFE-181F-45E9-8F5F-590DA3DFB3A2}" dt="2021-12-09T03:29:58.167" v="525" actId="20577"/>
      <pc:docMkLst>
        <pc:docMk/>
      </pc:docMkLst>
      <pc:sldChg chg="addSp delSp modSp mod setBg modClrScheme addAnim delAnim setClrOvrMap delDesignElem chgLayout">
        <pc:chgData name="VIRGILLITO SALVATORE" userId="S::c200579@ccg.ac.jp::ebbb63ee-9f84-4fde-af9e-d434d15f3c06" providerId="AD" clId="Web-{345B6BFE-181F-45E9-8F5F-590DA3DFB3A2}" dt="2021-12-09T02:50:37.040" v="53"/>
        <pc:sldMkLst>
          <pc:docMk/>
          <pc:sldMk cId="2128380218" sldId="256"/>
        </pc:sldMkLst>
        <pc:spChg chg="mod ord">
          <ac:chgData name="VIRGILLITO SALVATORE" userId="S::c200579@ccg.ac.jp::ebbb63ee-9f84-4fde-af9e-d434d15f3c06" providerId="AD" clId="Web-{345B6BFE-181F-45E9-8F5F-590DA3DFB3A2}" dt="2021-12-09T02:50:37.040" v="53"/>
          <ac:spMkLst>
            <pc:docMk/>
            <pc:sldMk cId="2128380218" sldId="256"/>
            <ac:spMk id="2" creationId="{00000000-0000-0000-0000-000000000000}"/>
          </ac:spMkLst>
        </pc:spChg>
        <pc:spChg chg="mod ord">
          <ac:chgData name="VIRGILLITO SALVATORE" userId="S::c200579@ccg.ac.jp::ebbb63ee-9f84-4fde-af9e-d434d15f3c06" providerId="AD" clId="Web-{345B6BFE-181F-45E9-8F5F-590DA3DFB3A2}" dt="2021-12-09T02:50:37.040" v="53"/>
          <ac:spMkLst>
            <pc:docMk/>
            <pc:sldMk cId="2128380218" sldId="256"/>
            <ac:spMk id="3" creationId="{00000000-0000-0000-0000-000000000000}"/>
          </ac:spMkLst>
        </pc:spChg>
        <pc:spChg chg="add del">
          <ac:chgData name="VIRGILLITO SALVATORE" userId="S::c200579@ccg.ac.jp::ebbb63ee-9f84-4fde-af9e-d434d15f3c06" providerId="AD" clId="Web-{345B6BFE-181F-45E9-8F5F-590DA3DFB3A2}" dt="2021-12-09T02:46:38.831" v="4"/>
          <ac:spMkLst>
            <pc:docMk/>
            <pc:sldMk cId="2128380218" sldId="256"/>
            <ac:spMk id="5" creationId="{E20BB609-EF92-42DB-836C-0699A590B5CF}"/>
          </ac:spMkLst>
        </pc:spChg>
        <pc:spChg chg="add del">
          <ac:chgData name="VIRGILLITO SALVATORE" userId="S::c200579@ccg.ac.jp::ebbb63ee-9f84-4fde-af9e-d434d15f3c06" providerId="AD" clId="Web-{345B6BFE-181F-45E9-8F5F-590DA3DFB3A2}" dt="2021-12-09T02:46:38.831" v="4"/>
          <ac:spMkLst>
            <pc:docMk/>
            <pc:sldMk cId="2128380218" sldId="256"/>
            <ac:spMk id="6" creationId="{8BEC44CD-E290-4D60-A056-5BA05B182AC3}"/>
          </ac:spMkLst>
        </pc:spChg>
        <pc:spChg chg="add del">
          <ac:chgData name="VIRGILLITO SALVATORE" userId="S::c200579@ccg.ac.jp::ebbb63ee-9f84-4fde-af9e-d434d15f3c06" providerId="AD" clId="Web-{345B6BFE-181F-45E9-8F5F-590DA3DFB3A2}" dt="2021-12-09T02:47:07.520" v="6"/>
          <ac:spMkLst>
            <pc:docMk/>
            <pc:sldMk cId="2128380218" sldId="256"/>
            <ac:spMk id="8" creationId="{33E93247-6229-44AB-A550-739E971E690B}"/>
          </ac:spMkLst>
        </pc:spChg>
        <pc:spChg chg="add del">
          <ac:chgData name="VIRGILLITO SALVATORE" userId="S::c200579@ccg.ac.jp::ebbb63ee-9f84-4fde-af9e-d434d15f3c06" providerId="AD" clId="Web-{345B6BFE-181F-45E9-8F5F-590DA3DFB3A2}" dt="2021-12-09T02:46:22.190" v="2"/>
          <ac:spMkLst>
            <pc:docMk/>
            <pc:sldMk cId="2128380218" sldId="256"/>
            <ac:spMk id="9" creationId="{D47766EE-4192-4B2D-A5A0-F60F9A5F743F}"/>
          </ac:spMkLst>
        </pc:spChg>
        <pc:spChg chg="add del">
          <ac:chgData name="VIRGILLITO SALVATORE" userId="S::c200579@ccg.ac.jp::ebbb63ee-9f84-4fde-af9e-d434d15f3c06" providerId="AD" clId="Web-{345B6BFE-181F-45E9-8F5F-590DA3DFB3A2}" dt="2021-12-09T02:47:07.520" v="6"/>
          <ac:spMkLst>
            <pc:docMk/>
            <pc:sldMk cId="2128380218" sldId="256"/>
            <ac:spMk id="10" creationId="{A5D67320-FCFD-4931-AAF7-C6C853329C7F}"/>
          </ac:spMkLst>
        </pc:spChg>
        <pc:spChg chg="add del">
          <ac:chgData name="VIRGILLITO SALVATORE" userId="S::c200579@ccg.ac.jp::ebbb63ee-9f84-4fde-af9e-d434d15f3c06" providerId="AD" clId="Web-{345B6BFE-181F-45E9-8F5F-590DA3DFB3A2}" dt="2021-12-09T02:46:22.190" v="2"/>
          <ac:spMkLst>
            <pc:docMk/>
            <pc:sldMk cId="2128380218" sldId="256"/>
            <ac:spMk id="11" creationId="{D6705569-F545-4F47-A260-A9202826EA20}"/>
          </ac:spMkLst>
        </pc:spChg>
        <pc:spChg chg="add del">
          <ac:chgData name="VIRGILLITO SALVATORE" userId="S::c200579@ccg.ac.jp::ebbb63ee-9f84-4fde-af9e-d434d15f3c06" providerId="AD" clId="Web-{345B6BFE-181F-45E9-8F5F-590DA3DFB3A2}" dt="2021-12-09T02:46:38.831" v="4"/>
          <ac:spMkLst>
            <pc:docMk/>
            <pc:sldMk cId="2128380218" sldId="256"/>
            <ac:spMk id="13" creationId="{B2C335F7-F61C-4EB4-80F2-4B1438FE66BB}"/>
          </ac:spMkLst>
        </pc:spChg>
        <pc:spChg chg="add del">
          <ac:chgData name="VIRGILLITO SALVATORE" userId="S::c200579@ccg.ac.jp::ebbb63ee-9f84-4fde-af9e-d434d15f3c06" providerId="AD" clId="Web-{345B6BFE-181F-45E9-8F5F-590DA3DFB3A2}" dt="2021-12-09T02:46:38.831" v="4"/>
          <ac:spMkLst>
            <pc:docMk/>
            <pc:sldMk cId="2128380218" sldId="256"/>
            <ac:spMk id="15" creationId="{F1189494-2B67-46D2-93D6-A122A09BF6B2}"/>
          </ac:spMkLst>
        </pc:spChg>
        <pc:spChg chg="add del">
          <ac:chgData name="VIRGILLITO SALVATORE" userId="S::c200579@ccg.ac.jp::ebbb63ee-9f84-4fde-af9e-d434d15f3c06" providerId="AD" clId="Web-{345B6BFE-181F-45E9-8F5F-590DA3DFB3A2}" dt="2021-12-09T02:47:26.661" v="8"/>
          <ac:spMkLst>
            <pc:docMk/>
            <pc:sldMk cId="2128380218" sldId="256"/>
            <ac:spMk id="16" creationId="{19F9BF86-FE94-4517-B97D-026C7515E589}"/>
          </ac:spMkLst>
        </pc:spChg>
        <pc:spChg chg="add del">
          <ac:chgData name="VIRGILLITO SALVATORE" userId="S::c200579@ccg.ac.jp::ebbb63ee-9f84-4fde-af9e-d434d15f3c06" providerId="AD" clId="Web-{345B6BFE-181F-45E9-8F5F-590DA3DFB3A2}" dt="2021-12-09T02:47:26.661" v="8"/>
          <ac:spMkLst>
            <pc:docMk/>
            <pc:sldMk cId="2128380218" sldId="256"/>
            <ac:spMk id="17" creationId="{5241A266-A3B8-491F-B948-A528C7B7D6D0}"/>
          </ac:spMkLst>
        </pc:spChg>
        <pc:spChg chg="add del">
          <ac:chgData name="VIRGILLITO SALVATORE" userId="S::c200579@ccg.ac.jp::ebbb63ee-9f84-4fde-af9e-d434d15f3c06" providerId="AD" clId="Web-{345B6BFE-181F-45E9-8F5F-590DA3DFB3A2}" dt="2021-12-09T02:47:32.129" v="10"/>
          <ac:spMkLst>
            <pc:docMk/>
            <pc:sldMk cId="2128380218" sldId="256"/>
            <ac:spMk id="20" creationId="{9B7AD9F6-8CE7-4299-8FC6-328F4DCD3FF9}"/>
          </ac:spMkLst>
        </pc:spChg>
        <pc:spChg chg="add del">
          <ac:chgData name="VIRGILLITO SALVATORE" userId="S::c200579@ccg.ac.jp::ebbb63ee-9f84-4fde-af9e-d434d15f3c06" providerId="AD" clId="Web-{345B6BFE-181F-45E9-8F5F-590DA3DFB3A2}" dt="2021-12-09T02:47:32.129" v="10"/>
          <ac:spMkLst>
            <pc:docMk/>
            <pc:sldMk cId="2128380218" sldId="256"/>
            <ac:spMk id="21" creationId="{F49775AF-8896-43EE-92C6-83497D6DC56F}"/>
          </ac:spMkLst>
        </pc:spChg>
        <pc:spChg chg="add del">
          <ac:chgData name="VIRGILLITO SALVATORE" userId="S::c200579@ccg.ac.jp::ebbb63ee-9f84-4fde-af9e-d434d15f3c06" providerId="AD" clId="Web-{345B6BFE-181F-45E9-8F5F-590DA3DFB3A2}" dt="2021-12-09T02:47:37.114" v="12"/>
          <ac:spMkLst>
            <pc:docMk/>
            <pc:sldMk cId="2128380218" sldId="256"/>
            <ac:spMk id="23" creationId="{A38827F1-3359-44F6-9009-43AE2B17FEAD}"/>
          </ac:spMkLst>
        </pc:spChg>
        <pc:spChg chg="add del">
          <ac:chgData name="VIRGILLITO SALVATORE" userId="S::c200579@ccg.ac.jp::ebbb63ee-9f84-4fde-af9e-d434d15f3c06" providerId="AD" clId="Web-{345B6BFE-181F-45E9-8F5F-590DA3DFB3A2}" dt="2021-12-09T02:47:37.114" v="12"/>
          <ac:spMkLst>
            <pc:docMk/>
            <pc:sldMk cId="2128380218" sldId="256"/>
            <ac:spMk id="24" creationId="{17AFAD67-5350-4773-886F-D6DD7E66DB04}"/>
          </ac:spMkLst>
        </pc:spChg>
        <pc:spChg chg="add del">
          <ac:chgData name="VIRGILLITO SALVATORE" userId="S::c200579@ccg.ac.jp::ebbb63ee-9f84-4fde-af9e-d434d15f3c06" providerId="AD" clId="Web-{345B6BFE-181F-45E9-8F5F-590DA3DFB3A2}" dt="2021-12-09T02:49:00.663" v="39"/>
          <ac:spMkLst>
            <pc:docMk/>
            <pc:sldMk cId="2128380218" sldId="256"/>
            <ac:spMk id="27" creationId="{B6D694DB-A3FC-4F14-A225-17BEBA4416DA}"/>
          </ac:spMkLst>
        </pc:spChg>
        <pc:spChg chg="add del">
          <ac:chgData name="VIRGILLITO SALVATORE" userId="S::c200579@ccg.ac.jp::ebbb63ee-9f84-4fde-af9e-d434d15f3c06" providerId="AD" clId="Web-{345B6BFE-181F-45E9-8F5F-590DA3DFB3A2}" dt="2021-12-09T02:48:46.897" v="30"/>
          <ac:spMkLst>
            <pc:docMk/>
            <pc:sldMk cId="2128380218" sldId="256"/>
            <ac:spMk id="37" creationId="{14F048CC-17C9-B246-BF2A-29E51AD1C6EA}"/>
          </ac:spMkLst>
        </pc:spChg>
        <pc:spChg chg="add del">
          <ac:chgData name="VIRGILLITO SALVATORE" userId="S::c200579@ccg.ac.jp::ebbb63ee-9f84-4fde-af9e-d434d15f3c06" providerId="AD" clId="Web-{345B6BFE-181F-45E9-8F5F-590DA3DFB3A2}" dt="2021-12-09T02:48:46.897" v="30"/>
          <ac:spMkLst>
            <pc:docMk/>
            <pc:sldMk cId="2128380218" sldId="256"/>
            <ac:spMk id="38" creationId="{53C4D10E-16D3-5D49-A995-1FD27619A96C}"/>
          </ac:spMkLst>
        </pc:spChg>
        <pc:spChg chg="add del">
          <ac:chgData name="VIRGILLITO SALVATORE" userId="S::c200579@ccg.ac.jp::ebbb63ee-9f84-4fde-af9e-d434d15f3c06" providerId="AD" clId="Web-{345B6BFE-181F-45E9-8F5F-590DA3DFB3A2}" dt="2021-12-09T02:48:46.897" v="30"/>
          <ac:spMkLst>
            <pc:docMk/>
            <pc:sldMk cId="2128380218" sldId="256"/>
            <ac:spMk id="39" creationId="{24124FF1-775D-AC4A-81D0-73FC0F54A682}"/>
          </ac:spMkLst>
        </pc:spChg>
        <pc:spChg chg="add del">
          <ac:chgData name="VIRGILLITO SALVATORE" userId="S::c200579@ccg.ac.jp::ebbb63ee-9f84-4fde-af9e-d434d15f3c06" providerId="AD" clId="Web-{345B6BFE-181F-45E9-8F5F-590DA3DFB3A2}" dt="2021-12-09T02:48:41.772" v="24"/>
          <ac:spMkLst>
            <pc:docMk/>
            <pc:sldMk cId="2128380218" sldId="256"/>
            <ac:spMk id="40" creationId="{55B419A7-F817-4767-8CCB-FB0E189C4ACD}"/>
          </ac:spMkLst>
        </pc:spChg>
        <pc:spChg chg="add del">
          <ac:chgData name="VIRGILLITO SALVATORE" userId="S::c200579@ccg.ac.jp::ebbb63ee-9f84-4fde-af9e-d434d15f3c06" providerId="AD" clId="Web-{345B6BFE-181F-45E9-8F5F-590DA3DFB3A2}" dt="2021-12-09T02:48:46.897" v="30"/>
          <ac:spMkLst>
            <pc:docMk/>
            <pc:sldMk cId="2128380218" sldId="256"/>
            <ac:spMk id="41" creationId="{C53E2C7F-F4FF-A94D-ACAE-82823EC88FEC}"/>
          </ac:spMkLst>
        </pc:spChg>
        <pc:spChg chg="add del">
          <ac:chgData name="VIRGILLITO SALVATORE" userId="S::c200579@ccg.ac.jp::ebbb63ee-9f84-4fde-af9e-d434d15f3c06" providerId="AD" clId="Web-{345B6BFE-181F-45E9-8F5F-590DA3DFB3A2}" dt="2021-12-09T02:48:41.772" v="24"/>
          <ac:spMkLst>
            <pc:docMk/>
            <pc:sldMk cId="2128380218" sldId="256"/>
            <ac:spMk id="42" creationId="{AAD3D935-ECFC-4862-B395-207C13BAC3B7}"/>
          </ac:spMkLst>
        </pc:spChg>
        <pc:spChg chg="add del">
          <ac:chgData name="VIRGILLITO SALVATORE" userId="S::c200579@ccg.ac.jp::ebbb63ee-9f84-4fde-af9e-d434d15f3c06" providerId="AD" clId="Web-{345B6BFE-181F-45E9-8F5F-590DA3DFB3A2}" dt="2021-12-09T02:48:52.287" v="36"/>
          <ac:spMkLst>
            <pc:docMk/>
            <pc:sldMk cId="2128380218" sldId="256"/>
            <ac:spMk id="43" creationId="{68CA250C-CF5A-4736-9249-D6111F7C5545}"/>
          </ac:spMkLst>
        </pc:spChg>
        <pc:spChg chg="add del">
          <ac:chgData name="VIRGILLITO SALVATORE" userId="S::c200579@ccg.ac.jp::ebbb63ee-9f84-4fde-af9e-d434d15f3c06" providerId="AD" clId="Web-{345B6BFE-181F-45E9-8F5F-590DA3DFB3A2}" dt="2021-12-09T02:48:52.287" v="36"/>
          <ac:spMkLst>
            <pc:docMk/>
            <pc:sldMk cId="2128380218" sldId="256"/>
            <ac:spMk id="45" creationId="{56610276-AEC4-4F9F-8F19-EBC8B8B8F499}"/>
          </ac:spMkLst>
        </pc:spChg>
        <pc:spChg chg="add del">
          <ac:chgData name="VIRGILLITO SALVATORE" userId="S::c200579@ccg.ac.jp::ebbb63ee-9f84-4fde-af9e-d434d15f3c06" providerId="AD" clId="Web-{345B6BFE-181F-45E9-8F5F-590DA3DFB3A2}" dt="2021-12-09T02:48:41.772" v="24"/>
          <ac:spMkLst>
            <pc:docMk/>
            <pc:sldMk cId="2128380218" sldId="256"/>
            <ac:spMk id="46" creationId="{ADA271CD-3011-4A05-B4A3-80F1794684F2}"/>
          </ac:spMkLst>
        </pc:spChg>
        <pc:spChg chg="add del">
          <ac:chgData name="VIRGILLITO SALVATORE" userId="S::c200579@ccg.ac.jp::ebbb63ee-9f84-4fde-af9e-d434d15f3c06" providerId="AD" clId="Web-{345B6BFE-181F-45E9-8F5F-590DA3DFB3A2}" dt="2021-12-09T02:48:52.287" v="36"/>
          <ac:spMkLst>
            <pc:docMk/>
            <pc:sldMk cId="2128380218" sldId="256"/>
            <ac:spMk id="47" creationId="{F82D9B81-57D7-4F0C-AB92-6E390E4E1DD3}"/>
          </ac:spMkLst>
        </pc:spChg>
        <pc:spChg chg="add del">
          <ac:chgData name="VIRGILLITO SALVATORE" userId="S::c200579@ccg.ac.jp::ebbb63ee-9f84-4fde-af9e-d434d15f3c06" providerId="AD" clId="Web-{345B6BFE-181F-45E9-8F5F-590DA3DFB3A2}" dt="2021-12-09T02:49:00.475" v="38"/>
          <ac:spMkLst>
            <pc:docMk/>
            <pc:sldMk cId="2128380218" sldId="256"/>
            <ac:spMk id="51" creationId="{55B419A7-F817-4767-8CCB-FB0E189C4ACD}"/>
          </ac:spMkLst>
        </pc:spChg>
        <pc:spChg chg="add del">
          <ac:chgData name="VIRGILLITO SALVATORE" userId="S::c200579@ccg.ac.jp::ebbb63ee-9f84-4fde-af9e-d434d15f3c06" providerId="AD" clId="Web-{345B6BFE-181F-45E9-8F5F-590DA3DFB3A2}" dt="2021-12-09T02:49:00.475" v="38"/>
          <ac:spMkLst>
            <pc:docMk/>
            <pc:sldMk cId="2128380218" sldId="256"/>
            <ac:spMk id="52" creationId="{AAD3D935-ECFC-4862-B395-207C13BAC3B7}"/>
          </ac:spMkLst>
        </pc:spChg>
        <pc:spChg chg="add del">
          <ac:chgData name="VIRGILLITO SALVATORE" userId="S::c200579@ccg.ac.jp::ebbb63ee-9f84-4fde-af9e-d434d15f3c06" providerId="AD" clId="Web-{345B6BFE-181F-45E9-8F5F-590DA3DFB3A2}" dt="2021-12-09T02:49:00.475" v="38"/>
          <ac:spMkLst>
            <pc:docMk/>
            <pc:sldMk cId="2128380218" sldId="256"/>
            <ac:spMk id="54" creationId="{ADA271CD-3011-4A05-B4A3-80F1794684F2}"/>
          </ac:spMkLst>
        </pc:spChg>
        <pc:spChg chg="add del">
          <ac:chgData name="VIRGILLITO SALVATORE" userId="S::c200579@ccg.ac.jp::ebbb63ee-9f84-4fde-af9e-d434d15f3c06" providerId="AD" clId="Web-{345B6BFE-181F-45E9-8F5F-590DA3DFB3A2}" dt="2021-12-09T02:50:21.789" v="52"/>
          <ac:spMkLst>
            <pc:docMk/>
            <pc:sldMk cId="2128380218" sldId="256"/>
            <ac:spMk id="55" creationId="{E91DC736-0EF8-4F87-9146-EBF1D2EE4D3D}"/>
          </ac:spMkLst>
        </pc:spChg>
        <pc:spChg chg="add del">
          <ac:chgData name="VIRGILLITO SALVATORE" userId="S::c200579@ccg.ac.jp::ebbb63ee-9f84-4fde-af9e-d434d15f3c06" providerId="AD" clId="Web-{345B6BFE-181F-45E9-8F5F-590DA3DFB3A2}" dt="2021-12-09T02:50:21.789" v="52"/>
          <ac:spMkLst>
            <pc:docMk/>
            <pc:sldMk cId="2128380218" sldId="256"/>
            <ac:spMk id="56" creationId="{097CD68E-23E3-4007-8847-CD0944C4F7BE}"/>
          </ac:spMkLst>
        </pc:spChg>
        <pc:spChg chg="add del">
          <ac:chgData name="VIRGILLITO SALVATORE" userId="S::c200579@ccg.ac.jp::ebbb63ee-9f84-4fde-af9e-d434d15f3c06" providerId="AD" clId="Web-{345B6BFE-181F-45E9-8F5F-590DA3DFB3A2}" dt="2021-12-09T02:50:21.789" v="52"/>
          <ac:spMkLst>
            <pc:docMk/>
            <pc:sldMk cId="2128380218" sldId="256"/>
            <ac:spMk id="57" creationId="{AF2F604E-43BE-4DC3-B983-E071523364F8}"/>
          </ac:spMkLst>
        </pc:spChg>
        <pc:spChg chg="add del">
          <ac:chgData name="VIRGILLITO SALVATORE" userId="S::c200579@ccg.ac.jp::ebbb63ee-9f84-4fde-af9e-d434d15f3c06" providerId="AD" clId="Web-{345B6BFE-181F-45E9-8F5F-590DA3DFB3A2}" dt="2021-12-09T02:50:21.789" v="52"/>
          <ac:spMkLst>
            <pc:docMk/>
            <pc:sldMk cId="2128380218" sldId="256"/>
            <ac:spMk id="58" creationId="{08C9B587-E65E-4B52-B37C-ABEBB6E87928}"/>
          </ac:spMkLst>
        </pc:spChg>
        <pc:grpChg chg="add del">
          <ac:chgData name="VIRGILLITO SALVATORE" userId="S::c200579@ccg.ac.jp::ebbb63ee-9f84-4fde-af9e-d434d15f3c06" providerId="AD" clId="Web-{345B6BFE-181F-45E9-8F5F-590DA3DFB3A2}" dt="2021-12-09T02:47:37.114" v="12"/>
          <ac:grpSpMkLst>
            <pc:docMk/>
            <pc:sldMk cId="2128380218" sldId="256"/>
            <ac:grpSpMk id="26" creationId="{654AC0FE-C43D-49AC-9730-284354DEC86E}"/>
          </ac:grpSpMkLst>
        </pc:grpChg>
        <pc:grpChg chg="add del">
          <ac:chgData name="VIRGILLITO SALVATORE" userId="S::c200579@ccg.ac.jp::ebbb63ee-9f84-4fde-af9e-d434d15f3c06" providerId="AD" clId="Web-{345B6BFE-181F-45E9-8F5F-590DA3DFB3A2}" dt="2021-12-09T02:49:00.663" v="39"/>
          <ac:grpSpMkLst>
            <pc:docMk/>
            <pc:sldMk cId="2128380218" sldId="256"/>
            <ac:grpSpMk id="29" creationId="{D4433877-8295-4A0D-94F7-BFD8A63360E4}"/>
          </ac:grpSpMkLst>
        </pc:grpChg>
        <pc:picChg chg="add del">
          <ac:chgData name="VIRGILLITO SALVATORE" userId="S::c200579@ccg.ac.jp::ebbb63ee-9f84-4fde-af9e-d434d15f3c06" providerId="AD" clId="Web-{345B6BFE-181F-45E9-8F5F-590DA3DFB3A2}" dt="2021-12-09T02:46:22.190" v="2"/>
          <ac:picMkLst>
            <pc:docMk/>
            <pc:sldMk cId="2128380218" sldId="256"/>
            <ac:picMk id="4" creationId="{C46B9891-EBDB-4A84-9F3B-A26CC3449C18}"/>
          </ac:picMkLst>
        </pc:picChg>
        <pc:picChg chg="add del">
          <ac:chgData name="VIRGILLITO SALVATORE" userId="S::c200579@ccg.ac.jp::ebbb63ee-9f84-4fde-af9e-d434d15f3c06" providerId="AD" clId="Web-{345B6BFE-181F-45E9-8F5F-590DA3DFB3A2}" dt="2021-12-09T02:46:38.831" v="4"/>
          <ac:picMkLst>
            <pc:docMk/>
            <pc:sldMk cId="2128380218" sldId="256"/>
            <ac:picMk id="7" creationId="{285A1F7A-3632-47C0-BE78-C4466E32D9AD}"/>
          </ac:picMkLst>
        </pc:picChg>
        <pc:picChg chg="add del">
          <ac:chgData name="VIRGILLITO SALVATORE" userId="S::c200579@ccg.ac.jp::ebbb63ee-9f84-4fde-af9e-d434d15f3c06" providerId="AD" clId="Web-{345B6BFE-181F-45E9-8F5F-590DA3DFB3A2}" dt="2021-12-09T02:47:07.520" v="6"/>
          <ac:picMkLst>
            <pc:docMk/>
            <pc:sldMk cId="2128380218" sldId="256"/>
            <ac:picMk id="14" creationId="{FF8504F3-B304-4016-B148-5CA73E7B54B0}"/>
          </ac:picMkLst>
        </pc:picChg>
        <pc:picChg chg="add del">
          <ac:chgData name="VIRGILLITO SALVATORE" userId="S::c200579@ccg.ac.jp::ebbb63ee-9f84-4fde-af9e-d434d15f3c06" providerId="AD" clId="Web-{345B6BFE-181F-45E9-8F5F-590DA3DFB3A2}" dt="2021-12-09T02:47:26.661" v="8"/>
          <ac:picMkLst>
            <pc:docMk/>
            <pc:sldMk cId="2128380218" sldId="256"/>
            <ac:picMk id="18" creationId="{4638E1B6-E60D-48A4-80F6-066515749926}"/>
          </ac:picMkLst>
        </pc:picChg>
        <pc:picChg chg="add del">
          <ac:chgData name="VIRGILLITO SALVATORE" userId="S::c200579@ccg.ac.jp::ebbb63ee-9f84-4fde-af9e-d434d15f3c06" providerId="AD" clId="Web-{345B6BFE-181F-45E9-8F5F-590DA3DFB3A2}" dt="2021-12-09T02:47:32.129" v="10"/>
          <ac:picMkLst>
            <pc:docMk/>
            <pc:sldMk cId="2128380218" sldId="256"/>
            <ac:picMk id="22" creationId="{935745AA-CECD-447C-9007-DD16E53A6266}"/>
          </ac:picMkLst>
        </pc:picChg>
        <pc:picChg chg="add del">
          <ac:chgData name="VIRGILLITO SALVATORE" userId="S::c200579@ccg.ac.jp::ebbb63ee-9f84-4fde-af9e-d434d15f3c06" providerId="AD" clId="Web-{345B6BFE-181F-45E9-8F5F-590DA3DFB3A2}" dt="2021-12-09T02:47:37.114" v="12"/>
          <ac:picMkLst>
            <pc:docMk/>
            <pc:sldMk cId="2128380218" sldId="256"/>
            <ac:picMk id="25" creationId="{0EF40D2C-52C2-41AC-A644-2512D72155E6}"/>
          </ac:picMkLst>
        </pc:picChg>
        <pc:picChg chg="add mod ord">
          <ac:chgData name="VIRGILLITO SALVATORE" userId="S::c200579@ccg.ac.jp::ebbb63ee-9f84-4fde-af9e-d434d15f3c06" providerId="AD" clId="Web-{345B6BFE-181F-45E9-8F5F-590DA3DFB3A2}" dt="2021-12-09T02:49:00.663" v="39"/>
          <ac:picMkLst>
            <pc:docMk/>
            <pc:sldMk cId="2128380218" sldId="256"/>
            <ac:picMk id="28" creationId="{3C0E6257-AE6A-442C-90C9-E5C63EC304A2}"/>
          </ac:picMkLst>
        </pc:picChg>
        <pc:cxnChg chg="add del">
          <ac:chgData name="VIRGILLITO SALVATORE" userId="S::c200579@ccg.ac.jp::ebbb63ee-9f84-4fde-af9e-d434d15f3c06" providerId="AD" clId="Web-{345B6BFE-181F-45E9-8F5F-590DA3DFB3A2}" dt="2021-12-09T02:47:07.520" v="6"/>
          <ac:cxnSpMkLst>
            <pc:docMk/>
            <pc:sldMk cId="2128380218" sldId="256"/>
            <ac:cxnSpMk id="12" creationId="{EE2E603F-4A95-4FE8-BB06-211DFD75DBEF}"/>
          </ac:cxnSpMkLst>
        </pc:cxnChg>
        <pc:cxnChg chg="add del">
          <ac:chgData name="VIRGILLITO SALVATORE" userId="S::c200579@ccg.ac.jp::ebbb63ee-9f84-4fde-af9e-d434d15f3c06" providerId="AD" clId="Web-{345B6BFE-181F-45E9-8F5F-590DA3DFB3A2}" dt="2021-12-09T02:47:26.661" v="8"/>
          <ac:cxnSpMkLst>
            <pc:docMk/>
            <pc:sldMk cId="2128380218" sldId="256"/>
            <ac:cxnSpMk id="19" creationId="{23DDA327-270B-43AF-BDBD-2EB50E83E222}"/>
          </ac:cxnSpMkLst>
        </pc:cxnChg>
        <pc:cxnChg chg="add del">
          <ac:chgData name="VIRGILLITO SALVATORE" userId="S::c200579@ccg.ac.jp::ebbb63ee-9f84-4fde-af9e-d434d15f3c06" providerId="AD" clId="Web-{345B6BFE-181F-45E9-8F5F-590DA3DFB3A2}" dt="2021-12-09T02:48:41.772" v="24"/>
          <ac:cxnSpMkLst>
            <pc:docMk/>
            <pc:sldMk cId="2128380218" sldId="256"/>
            <ac:cxnSpMk id="44" creationId="{E3B95BE3-D5B2-4F38-9A01-17866C9FBA6E}"/>
          </ac:cxnSpMkLst>
        </pc:cxnChg>
        <pc:cxnChg chg="add del">
          <ac:chgData name="VIRGILLITO SALVATORE" userId="S::c200579@ccg.ac.jp::ebbb63ee-9f84-4fde-af9e-d434d15f3c06" providerId="AD" clId="Web-{345B6BFE-181F-45E9-8F5F-590DA3DFB3A2}" dt="2021-12-09T02:48:52.287" v="36"/>
          <ac:cxnSpMkLst>
            <pc:docMk/>
            <pc:sldMk cId="2128380218" sldId="256"/>
            <ac:cxnSpMk id="48" creationId="{71F444DC-2BF7-4689-B6E1-0F0D0E9C8DF5}"/>
          </ac:cxnSpMkLst>
        </pc:cxnChg>
        <pc:cxnChg chg="add del">
          <ac:chgData name="VIRGILLITO SALVATORE" userId="S::c200579@ccg.ac.jp::ebbb63ee-9f84-4fde-af9e-d434d15f3c06" providerId="AD" clId="Web-{345B6BFE-181F-45E9-8F5F-590DA3DFB3A2}" dt="2021-12-09T02:48:52.287" v="36"/>
          <ac:cxnSpMkLst>
            <pc:docMk/>
            <pc:sldMk cId="2128380218" sldId="256"/>
            <ac:cxnSpMk id="49" creationId="{AE3D1161-F2DF-43A9-8376-3DB1403155B7}"/>
          </ac:cxnSpMkLst>
        </pc:cxnChg>
        <pc:cxnChg chg="add del">
          <ac:chgData name="VIRGILLITO SALVATORE" userId="S::c200579@ccg.ac.jp::ebbb63ee-9f84-4fde-af9e-d434d15f3c06" providerId="AD" clId="Web-{345B6BFE-181F-45E9-8F5F-590DA3DFB3A2}" dt="2021-12-09T02:48:52.287" v="36"/>
          <ac:cxnSpMkLst>
            <pc:docMk/>
            <pc:sldMk cId="2128380218" sldId="256"/>
            <ac:cxnSpMk id="50" creationId="{FF393DD8-555D-4D86-9600-299145E032F9}"/>
          </ac:cxnSpMkLst>
        </pc:cxnChg>
        <pc:cxnChg chg="add del">
          <ac:chgData name="VIRGILLITO SALVATORE" userId="S::c200579@ccg.ac.jp::ebbb63ee-9f84-4fde-af9e-d434d15f3c06" providerId="AD" clId="Web-{345B6BFE-181F-45E9-8F5F-590DA3DFB3A2}" dt="2021-12-09T02:49:00.475" v="38"/>
          <ac:cxnSpMkLst>
            <pc:docMk/>
            <pc:sldMk cId="2128380218" sldId="256"/>
            <ac:cxnSpMk id="53" creationId="{E3B95BE3-D5B2-4F38-9A01-17866C9FBA6E}"/>
          </ac:cxnSpMkLst>
        </pc:cxnChg>
      </pc:sldChg>
      <pc:sldChg chg="addSp delSp modSp add del mod replId modClrScheme delDesignElem chgLayout">
        <pc:chgData name="VIRGILLITO SALVATORE" userId="S::c200579@ccg.ac.jp::ebbb63ee-9f84-4fde-af9e-d434d15f3c06" providerId="AD" clId="Web-{345B6BFE-181F-45E9-8F5F-590DA3DFB3A2}" dt="2021-12-09T02:51:40.228" v="55"/>
        <pc:sldMkLst>
          <pc:docMk/>
          <pc:sldMk cId="731086371" sldId="257"/>
        </pc:sldMkLst>
        <pc:spChg chg="mod ord">
          <ac:chgData name="VIRGILLITO SALVATORE" userId="S::c200579@ccg.ac.jp::ebbb63ee-9f84-4fde-af9e-d434d15f3c06" providerId="AD" clId="Web-{345B6BFE-181F-45E9-8F5F-590DA3DFB3A2}" dt="2021-12-09T02:51:22.962" v="54"/>
          <ac:spMkLst>
            <pc:docMk/>
            <pc:sldMk cId="731086371" sldId="257"/>
            <ac:spMk id="2" creationId="{00000000-0000-0000-0000-000000000000}"/>
          </ac:spMkLst>
        </pc:spChg>
        <pc:spChg chg="mod ord">
          <ac:chgData name="VIRGILLITO SALVATORE" userId="S::c200579@ccg.ac.jp::ebbb63ee-9f84-4fde-af9e-d434d15f3c06" providerId="AD" clId="Web-{345B6BFE-181F-45E9-8F5F-590DA3DFB3A2}" dt="2021-12-09T02:51:22.962" v="54"/>
          <ac:spMkLst>
            <pc:docMk/>
            <pc:sldMk cId="731086371" sldId="257"/>
            <ac:spMk id="3" creationId="{00000000-0000-0000-0000-000000000000}"/>
          </ac:spMkLst>
        </pc:spChg>
        <pc:spChg chg="add mod ord">
          <ac:chgData name="VIRGILLITO SALVATORE" userId="S::c200579@ccg.ac.jp::ebbb63ee-9f84-4fde-af9e-d434d15f3c06" providerId="AD" clId="Web-{345B6BFE-181F-45E9-8F5F-590DA3DFB3A2}" dt="2021-12-09T02:51:22.962" v="54"/>
          <ac:spMkLst>
            <pc:docMk/>
            <pc:sldMk cId="731086371" sldId="257"/>
            <ac:spMk id="4" creationId="{983A19DA-88F6-42F0-BEAB-9419BF0A44CF}"/>
          </ac:spMkLst>
        </pc:spChg>
        <pc:spChg chg="del">
          <ac:chgData name="VIRGILLITO SALVATORE" userId="S::c200579@ccg.ac.jp::ebbb63ee-9f84-4fde-af9e-d434d15f3c06" providerId="AD" clId="Web-{345B6BFE-181F-45E9-8F5F-590DA3DFB3A2}" dt="2021-12-09T02:50:05.945" v="43"/>
          <ac:spMkLst>
            <pc:docMk/>
            <pc:sldMk cId="731086371" sldId="257"/>
            <ac:spMk id="55" creationId="{E91DC736-0EF8-4F87-9146-EBF1D2EE4D3D}"/>
          </ac:spMkLst>
        </pc:spChg>
        <pc:spChg chg="del">
          <ac:chgData name="VIRGILLITO SALVATORE" userId="S::c200579@ccg.ac.jp::ebbb63ee-9f84-4fde-af9e-d434d15f3c06" providerId="AD" clId="Web-{345B6BFE-181F-45E9-8F5F-590DA3DFB3A2}" dt="2021-12-09T02:50:05.945" v="43"/>
          <ac:spMkLst>
            <pc:docMk/>
            <pc:sldMk cId="731086371" sldId="257"/>
            <ac:spMk id="56" creationId="{097CD68E-23E3-4007-8847-CD0944C4F7BE}"/>
          </ac:spMkLst>
        </pc:spChg>
        <pc:spChg chg="del">
          <ac:chgData name="VIRGILLITO SALVATORE" userId="S::c200579@ccg.ac.jp::ebbb63ee-9f84-4fde-af9e-d434d15f3c06" providerId="AD" clId="Web-{345B6BFE-181F-45E9-8F5F-590DA3DFB3A2}" dt="2021-12-09T02:50:05.945" v="43"/>
          <ac:spMkLst>
            <pc:docMk/>
            <pc:sldMk cId="731086371" sldId="257"/>
            <ac:spMk id="57" creationId="{AF2F604E-43BE-4DC3-B983-E071523364F8}"/>
          </ac:spMkLst>
        </pc:spChg>
        <pc:spChg chg="del">
          <ac:chgData name="VIRGILLITO SALVATORE" userId="S::c200579@ccg.ac.jp::ebbb63ee-9f84-4fde-af9e-d434d15f3c06" providerId="AD" clId="Web-{345B6BFE-181F-45E9-8F5F-590DA3DFB3A2}" dt="2021-12-09T02:50:05.945" v="43"/>
          <ac:spMkLst>
            <pc:docMk/>
            <pc:sldMk cId="731086371" sldId="257"/>
            <ac:spMk id="58" creationId="{08C9B587-E65E-4B52-B37C-ABEBB6E87928}"/>
          </ac:spMkLst>
        </pc:spChg>
        <pc:spChg chg="add del">
          <ac:chgData name="VIRGILLITO SALVATORE" userId="S::c200579@ccg.ac.jp::ebbb63ee-9f84-4fde-af9e-d434d15f3c06" providerId="AD" clId="Web-{345B6BFE-181F-45E9-8F5F-590DA3DFB3A2}" dt="2021-12-09T02:50:21.789" v="52"/>
          <ac:spMkLst>
            <pc:docMk/>
            <pc:sldMk cId="731086371" sldId="257"/>
            <ac:spMk id="63" creationId="{5DCB5928-DC7D-4612-9922-441966E15627}"/>
          </ac:spMkLst>
        </pc:spChg>
        <pc:spChg chg="add del">
          <ac:chgData name="VIRGILLITO SALVATORE" userId="S::c200579@ccg.ac.jp::ebbb63ee-9f84-4fde-af9e-d434d15f3c06" providerId="AD" clId="Web-{345B6BFE-181F-45E9-8F5F-590DA3DFB3A2}" dt="2021-12-09T02:50:21.789" v="52"/>
          <ac:spMkLst>
            <pc:docMk/>
            <pc:sldMk cId="731086371" sldId="257"/>
            <ac:spMk id="65" creationId="{682C1161-1736-45EC-99B7-33F3CAE9D517}"/>
          </ac:spMkLst>
        </pc:spChg>
        <pc:spChg chg="add del">
          <ac:chgData name="VIRGILLITO SALVATORE" userId="S::c200579@ccg.ac.jp::ebbb63ee-9f84-4fde-af9e-d434d15f3c06" providerId="AD" clId="Web-{345B6BFE-181F-45E9-8F5F-590DA3DFB3A2}" dt="2021-12-09T02:50:21.789" v="52"/>
          <ac:spMkLst>
            <pc:docMk/>
            <pc:sldMk cId="731086371" sldId="257"/>
            <ac:spMk id="67" creationId="{84D4DDB8-B68F-45B0-9F62-C4279996F672}"/>
          </ac:spMkLst>
        </pc:spChg>
        <pc:spChg chg="add del">
          <ac:chgData name="VIRGILLITO SALVATORE" userId="S::c200579@ccg.ac.jp::ebbb63ee-9f84-4fde-af9e-d434d15f3c06" providerId="AD" clId="Web-{345B6BFE-181F-45E9-8F5F-590DA3DFB3A2}" dt="2021-12-09T02:50:21.789" v="52"/>
          <ac:spMkLst>
            <pc:docMk/>
            <pc:sldMk cId="731086371" sldId="257"/>
            <ac:spMk id="69" creationId="{AF2F604E-43BE-4DC3-B983-E071523364F8}"/>
          </ac:spMkLst>
        </pc:spChg>
        <pc:spChg chg="add del">
          <ac:chgData name="VIRGILLITO SALVATORE" userId="S::c200579@ccg.ac.jp::ebbb63ee-9f84-4fde-af9e-d434d15f3c06" providerId="AD" clId="Web-{345B6BFE-181F-45E9-8F5F-590DA3DFB3A2}" dt="2021-12-09T02:50:21.789" v="52"/>
          <ac:spMkLst>
            <pc:docMk/>
            <pc:sldMk cId="731086371" sldId="257"/>
            <ac:spMk id="71" creationId="{08C9B587-E65E-4B52-B37C-ABEBB6E87928}"/>
          </ac:spMkLst>
        </pc:spChg>
        <pc:picChg chg="mod ord">
          <ac:chgData name="VIRGILLITO SALVATORE" userId="S::c200579@ccg.ac.jp::ebbb63ee-9f84-4fde-af9e-d434d15f3c06" providerId="AD" clId="Web-{345B6BFE-181F-45E9-8F5F-590DA3DFB3A2}" dt="2021-12-09T02:50:05.945" v="43"/>
          <ac:picMkLst>
            <pc:docMk/>
            <pc:sldMk cId="731086371" sldId="257"/>
            <ac:picMk id="28" creationId="{3C0E6257-AE6A-442C-90C9-E5C63EC304A2}"/>
          </ac:picMkLst>
        </pc:picChg>
      </pc:sldChg>
      <pc:sldChg chg="new del">
        <pc:chgData name="VIRGILLITO SALVATORE" userId="S::c200579@ccg.ac.jp::ebbb63ee-9f84-4fde-af9e-d434d15f3c06" providerId="AD" clId="Web-{345B6BFE-181F-45E9-8F5F-590DA3DFB3A2}" dt="2021-12-09T02:49:39.275" v="41"/>
        <pc:sldMkLst>
          <pc:docMk/>
          <pc:sldMk cId="772549999" sldId="257"/>
        </pc:sldMkLst>
      </pc:sldChg>
      <pc:sldChg chg="addSp modSp new del mod setBg setClrOvrMap">
        <pc:chgData name="VIRGILLITO SALVATORE" userId="S::c200579@ccg.ac.jp::ebbb63ee-9f84-4fde-af9e-d434d15f3c06" providerId="AD" clId="Web-{345B6BFE-181F-45E9-8F5F-590DA3DFB3A2}" dt="2021-12-09T02:57:30.158" v="147"/>
        <pc:sldMkLst>
          <pc:docMk/>
          <pc:sldMk cId="3327629853" sldId="257"/>
        </pc:sldMkLst>
        <pc:spChg chg="mod">
          <ac:chgData name="VIRGILLITO SALVATORE" userId="S::c200579@ccg.ac.jp::ebbb63ee-9f84-4fde-af9e-d434d15f3c06" providerId="AD" clId="Web-{345B6BFE-181F-45E9-8F5F-590DA3DFB3A2}" dt="2021-12-09T02:52:00.557" v="57"/>
          <ac:spMkLst>
            <pc:docMk/>
            <pc:sldMk cId="3327629853" sldId="257"/>
            <ac:spMk id="2" creationId="{45B1C8B2-9E65-4EA8-8029-6B3968282830}"/>
          </ac:spMkLst>
        </pc:spChg>
        <pc:spChg chg="mod">
          <ac:chgData name="VIRGILLITO SALVATORE" userId="S::c200579@ccg.ac.jp::ebbb63ee-9f84-4fde-af9e-d434d15f3c06" providerId="AD" clId="Web-{345B6BFE-181F-45E9-8F5F-590DA3DFB3A2}" dt="2021-12-09T02:52:00.557" v="57"/>
          <ac:spMkLst>
            <pc:docMk/>
            <pc:sldMk cId="3327629853" sldId="257"/>
            <ac:spMk id="3" creationId="{A8297735-6690-4F86-BAC4-37A7BAE4A535}"/>
          </ac:spMkLst>
        </pc:spChg>
        <pc:spChg chg="add">
          <ac:chgData name="VIRGILLITO SALVATORE" userId="S::c200579@ccg.ac.jp::ebbb63ee-9f84-4fde-af9e-d434d15f3c06" providerId="AD" clId="Web-{345B6BFE-181F-45E9-8F5F-590DA3DFB3A2}" dt="2021-12-09T02:52:00.557" v="57"/>
          <ac:spMkLst>
            <pc:docMk/>
            <pc:sldMk cId="3327629853" sldId="257"/>
            <ac:spMk id="8" creationId="{5DB23C2B-2054-4D8B-9E98-9190F8E05EAD}"/>
          </ac:spMkLst>
        </pc:spChg>
        <pc:spChg chg="add">
          <ac:chgData name="VIRGILLITO SALVATORE" userId="S::c200579@ccg.ac.jp::ebbb63ee-9f84-4fde-af9e-d434d15f3c06" providerId="AD" clId="Web-{345B6BFE-181F-45E9-8F5F-590DA3DFB3A2}" dt="2021-12-09T02:52:00.557" v="57"/>
          <ac:spMkLst>
            <pc:docMk/>
            <pc:sldMk cId="3327629853" sldId="257"/>
            <ac:spMk id="10" creationId="{8797B5BC-9873-45F9-97D6-298FB5AF08FF}"/>
          </ac:spMkLst>
        </pc:spChg>
        <pc:spChg chg="add">
          <ac:chgData name="VIRGILLITO SALVATORE" userId="S::c200579@ccg.ac.jp::ebbb63ee-9f84-4fde-af9e-d434d15f3c06" providerId="AD" clId="Web-{345B6BFE-181F-45E9-8F5F-590DA3DFB3A2}" dt="2021-12-09T02:52:00.557" v="57"/>
          <ac:spMkLst>
            <pc:docMk/>
            <pc:sldMk cId="3327629853" sldId="257"/>
            <ac:spMk id="12" creationId="{665C2FCD-09A4-4B4B-AA73-F330DFE91799}"/>
          </ac:spMkLst>
        </pc:spChg>
      </pc:sldChg>
      <pc:sldChg chg="addSp delSp modSp new mod setBg setClrOvrMap">
        <pc:chgData name="VIRGILLITO SALVATORE" userId="S::c200579@ccg.ac.jp::ebbb63ee-9f84-4fde-af9e-d434d15f3c06" providerId="AD" clId="Web-{345B6BFE-181F-45E9-8F5F-590DA3DFB3A2}" dt="2021-12-09T03:00:42.412" v="179" actId="20577"/>
        <pc:sldMkLst>
          <pc:docMk/>
          <pc:sldMk cId="724142633" sldId="258"/>
        </pc:sldMkLst>
        <pc:spChg chg="mod">
          <ac:chgData name="VIRGILLITO SALVATORE" userId="S::c200579@ccg.ac.jp::ebbb63ee-9f84-4fde-af9e-d434d15f3c06" providerId="AD" clId="Web-{345B6BFE-181F-45E9-8F5F-590DA3DFB3A2}" dt="2021-12-09T02:56:16.937" v="139" actId="1076"/>
          <ac:spMkLst>
            <pc:docMk/>
            <pc:sldMk cId="724142633" sldId="258"/>
            <ac:spMk id="2" creationId="{5FDE797C-E40B-476A-B749-62F01C1656AE}"/>
          </ac:spMkLst>
        </pc:spChg>
        <pc:spChg chg="mod">
          <ac:chgData name="VIRGILLITO SALVATORE" userId="S::c200579@ccg.ac.jp::ebbb63ee-9f84-4fde-af9e-d434d15f3c06" providerId="AD" clId="Web-{345B6BFE-181F-45E9-8F5F-590DA3DFB3A2}" dt="2021-12-09T03:00:42.412" v="179" actId="20577"/>
          <ac:spMkLst>
            <pc:docMk/>
            <pc:sldMk cId="724142633" sldId="258"/>
            <ac:spMk id="3" creationId="{69756DE0-4300-4D8F-9E30-06F44C7A7B36}"/>
          </ac:spMkLst>
        </pc:spChg>
        <pc:spChg chg="add del">
          <ac:chgData name="VIRGILLITO SALVATORE" userId="S::c200579@ccg.ac.jp::ebbb63ee-9f84-4fde-af9e-d434d15f3c06" providerId="AD" clId="Web-{345B6BFE-181F-45E9-8F5F-590DA3DFB3A2}" dt="2021-12-09T02:53:54.872" v="96"/>
          <ac:spMkLst>
            <pc:docMk/>
            <pc:sldMk cId="724142633" sldId="258"/>
            <ac:spMk id="8" creationId="{5DB23C2B-2054-4D8B-9E98-9190F8E05EAD}"/>
          </ac:spMkLst>
        </pc:spChg>
        <pc:spChg chg="add del">
          <ac:chgData name="VIRGILLITO SALVATORE" userId="S::c200579@ccg.ac.jp::ebbb63ee-9f84-4fde-af9e-d434d15f3c06" providerId="AD" clId="Web-{345B6BFE-181F-45E9-8F5F-590DA3DFB3A2}" dt="2021-12-09T02:53:54.872" v="96"/>
          <ac:spMkLst>
            <pc:docMk/>
            <pc:sldMk cId="724142633" sldId="258"/>
            <ac:spMk id="10" creationId="{8797B5BC-9873-45F9-97D6-298FB5AF08FF}"/>
          </ac:spMkLst>
        </pc:spChg>
        <pc:spChg chg="add del">
          <ac:chgData name="VIRGILLITO SALVATORE" userId="S::c200579@ccg.ac.jp::ebbb63ee-9f84-4fde-af9e-d434d15f3c06" providerId="AD" clId="Web-{345B6BFE-181F-45E9-8F5F-590DA3DFB3A2}" dt="2021-12-09T02:53:54.872" v="96"/>
          <ac:spMkLst>
            <pc:docMk/>
            <pc:sldMk cId="724142633" sldId="258"/>
            <ac:spMk id="12" creationId="{665C2FCD-09A4-4B4B-AA73-F330DFE91799}"/>
          </ac:spMkLst>
        </pc:spChg>
        <pc:spChg chg="add del">
          <ac:chgData name="VIRGILLITO SALVATORE" userId="S::c200579@ccg.ac.jp::ebbb63ee-9f84-4fde-af9e-d434d15f3c06" providerId="AD" clId="Web-{345B6BFE-181F-45E9-8F5F-590DA3DFB3A2}" dt="2021-12-09T02:54:34.060" v="107"/>
          <ac:spMkLst>
            <pc:docMk/>
            <pc:sldMk cId="724142633" sldId="258"/>
            <ac:spMk id="18" creationId="{DADC4F84-175A-4AB1-916C-1E5796E1E0D3}"/>
          </ac:spMkLst>
        </pc:spChg>
        <pc:spChg chg="add">
          <ac:chgData name="VIRGILLITO SALVATORE" userId="S::c200579@ccg.ac.jp::ebbb63ee-9f84-4fde-af9e-d434d15f3c06" providerId="AD" clId="Web-{345B6BFE-181F-45E9-8F5F-590DA3DFB3A2}" dt="2021-12-09T02:54:34.060" v="107"/>
          <ac:spMkLst>
            <pc:docMk/>
            <pc:sldMk cId="724142633" sldId="258"/>
            <ac:spMk id="20" creationId="{5561F932-FC7D-4B2D-9EBB-8AFF9D75F416}"/>
          </ac:spMkLst>
        </pc:spChg>
        <pc:spChg chg="add">
          <ac:chgData name="VIRGILLITO SALVATORE" userId="S::c200579@ccg.ac.jp::ebbb63ee-9f84-4fde-af9e-d434d15f3c06" providerId="AD" clId="Web-{345B6BFE-181F-45E9-8F5F-590DA3DFB3A2}" dt="2021-12-09T02:54:34.060" v="107"/>
          <ac:spMkLst>
            <pc:docMk/>
            <pc:sldMk cId="724142633" sldId="258"/>
            <ac:spMk id="21" creationId="{8B0613EF-873A-44FA-8BE9-3917BCF576A8}"/>
          </ac:spMkLst>
        </pc:spChg>
        <pc:spChg chg="add">
          <ac:chgData name="VIRGILLITO SALVATORE" userId="S::c200579@ccg.ac.jp::ebbb63ee-9f84-4fde-af9e-d434d15f3c06" providerId="AD" clId="Web-{345B6BFE-181F-45E9-8F5F-590DA3DFB3A2}" dt="2021-12-09T02:54:34.060" v="107"/>
          <ac:spMkLst>
            <pc:docMk/>
            <pc:sldMk cId="724142633" sldId="258"/>
            <ac:spMk id="22" creationId="{1C9B5071-2661-447E-AF39-E0496739FA71}"/>
          </ac:spMkLst>
        </pc:spChg>
        <pc:spChg chg="add del">
          <ac:chgData name="VIRGILLITO SALVATORE" userId="S::c200579@ccg.ac.jp::ebbb63ee-9f84-4fde-af9e-d434d15f3c06" providerId="AD" clId="Web-{345B6BFE-181F-45E9-8F5F-590DA3DFB3A2}" dt="2021-12-09T02:54:34.029" v="106"/>
          <ac:spMkLst>
            <pc:docMk/>
            <pc:sldMk cId="724142633" sldId="258"/>
            <ac:spMk id="23" creationId="{4BB50C9F-BC0B-4B25-89BC-DFF659B92DE2}"/>
          </ac:spMkLst>
        </pc:spChg>
        <pc:spChg chg="add del">
          <ac:chgData name="VIRGILLITO SALVATORE" userId="S::c200579@ccg.ac.jp::ebbb63ee-9f84-4fde-af9e-d434d15f3c06" providerId="AD" clId="Web-{345B6BFE-181F-45E9-8F5F-590DA3DFB3A2}" dt="2021-12-09T02:54:34.029" v="106"/>
          <ac:spMkLst>
            <pc:docMk/>
            <pc:sldMk cId="724142633" sldId="258"/>
            <ac:spMk id="25" creationId="{EF34521F-0FCE-4826-86C1-59F8F9504355}"/>
          </ac:spMkLst>
        </pc:spChg>
        <pc:spChg chg="add del">
          <ac:chgData name="VIRGILLITO SALVATORE" userId="S::c200579@ccg.ac.jp::ebbb63ee-9f84-4fde-af9e-d434d15f3c06" providerId="AD" clId="Web-{345B6BFE-181F-45E9-8F5F-590DA3DFB3A2}" dt="2021-12-09T02:54:34.029" v="106"/>
          <ac:spMkLst>
            <pc:docMk/>
            <pc:sldMk cId="724142633" sldId="258"/>
            <ac:spMk id="27" creationId="{948D00EC-EA51-46DA-B010-1444C8A0F92F}"/>
          </ac:spMkLst>
        </pc:spChg>
        <pc:spChg chg="add del">
          <ac:chgData name="VIRGILLITO SALVATORE" userId="S::c200579@ccg.ac.jp::ebbb63ee-9f84-4fde-af9e-d434d15f3c06" providerId="AD" clId="Web-{345B6BFE-181F-45E9-8F5F-590DA3DFB3A2}" dt="2021-12-09T02:54:34.029" v="106"/>
          <ac:spMkLst>
            <pc:docMk/>
            <pc:sldMk cId="724142633" sldId="258"/>
            <ac:spMk id="29" creationId="{F6CAFCE9-1DEB-4E86-A26B-798D15C95D4E}"/>
          </ac:spMkLst>
        </pc:spChg>
        <pc:picChg chg="add mod">
          <ac:chgData name="VIRGILLITO SALVATORE" userId="S::c200579@ccg.ac.jp::ebbb63ee-9f84-4fde-af9e-d434d15f3c06" providerId="AD" clId="Web-{345B6BFE-181F-45E9-8F5F-590DA3DFB3A2}" dt="2021-12-09T02:56:09.156" v="138" actId="1076"/>
          <ac:picMkLst>
            <pc:docMk/>
            <pc:sldMk cId="724142633" sldId="258"/>
            <ac:picMk id="14" creationId="{C0DCAF90-DD9C-40DE-8A80-6C96C7F08C0E}"/>
          </ac:picMkLst>
        </pc:picChg>
      </pc:sldChg>
      <pc:sldChg chg="addSp delSp modSp new mod setBg">
        <pc:chgData name="VIRGILLITO SALVATORE" userId="S::c200579@ccg.ac.jp::ebbb63ee-9f84-4fde-af9e-d434d15f3c06" providerId="AD" clId="Web-{345B6BFE-181F-45E9-8F5F-590DA3DFB3A2}" dt="2021-12-09T03:08:22.468" v="207"/>
        <pc:sldMkLst>
          <pc:docMk/>
          <pc:sldMk cId="620039768" sldId="259"/>
        </pc:sldMkLst>
        <pc:spChg chg="mod">
          <ac:chgData name="VIRGILLITO SALVATORE" userId="S::c200579@ccg.ac.jp::ebbb63ee-9f84-4fde-af9e-d434d15f3c06" providerId="AD" clId="Web-{345B6BFE-181F-45E9-8F5F-590DA3DFB3A2}" dt="2021-12-09T03:08:22.468" v="207"/>
          <ac:spMkLst>
            <pc:docMk/>
            <pc:sldMk cId="620039768" sldId="259"/>
            <ac:spMk id="2" creationId="{B151E9BF-B79C-4A63-AE3C-688C5C3E264F}"/>
          </ac:spMkLst>
        </pc:spChg>
        <pc:spChg chg="del mod">
          <ac:chgData name="VIRGILLITO SALVATORE" userId="S::c200579@ccg.ac.jp::ebbb63ee-9f84-4fde-af9e-d434d15f3c06" providerId="AD" clId="Web-{345B6BFE-181F-45E9-8F5F-590DA3DFB3A2}" dt="2021-12-09T03:08:22.468" v="207"/>
          <ac:spMkLst>
            <pc:docMk/>
            <pc:sldMk cId="620039768" sldId="259"/>
            <ac:spMk id="3" creationId="{716DCD2A-D3A5-4F41-B760-E702FF40535D}"/>
          </ac:spMkLst>
        </pc:spChg>
        <pc:spChg chg="add del">
          <ac:chgData name="VIRGILLITO SALVATORE" userId="S::c200579@ccg.ac.jp::ebbb63ee-9f84-4fde-af9e-d434d15f3c06" providerId="AD" clId="Web-{345B6BFE-181F-45E9-8F5F-590DA3DFB3A2}" dt="2021-12-09T03:08:22.468" v="207"/>
          <ac:spMkLst>
            <pc:docMk/>
            <pc:sldMk cId="620039768" sldId="259"/>
            <ac:spMk id="8" creationId="{29DC5A77-10C9-4ECF-B7EB-8D917F36A9EE}"/>
          </ac:spMkLst>
        </pc:spChg>
        <pc:spChg chg="add del">
          <ac:chgData name="VIRGILLITO SALVATORE" userId="S::c200579@ccg.ac.jp::ebbb63ee-9f84-4fde-af9e-d434d15f3c06" providerId="AD" clId="Web-{345B6BFE-181F-45E9-8F5F-590DA3DFB3A2}" dt="2021-12-09T03:08:22.468" v="207"/>
          <ac:spMkLst>
            <pc:docMk/>
            <pc:sldMk cId="620039768" sldId="259"/>
            <ac:spMk id="10" creationId="{2FFE28B5-FB16-49A9-B851-3C35FAC0CACB}"/>
          </ac:spMkLst>
        </pc:spChg>
        <pc:spChg chg="add del">
          <ac:chgData name="VIRGILLITO SALVATORE" userId="S::c200579@ccg.ac.jp::ebbb63ee-9f84-4fde-af9e-d434d15f3c06" providerId="AD" clId="Web-{345B6BFE-181F-45E9-8F5F-590DA3DFB3A2}" dt="2021-12-09T03:08:22.468" v="207"/>
          <ac:spMkLst>
            <pc:docMk/>
            <pc:sldMk cId="620039768" sldId="259"/>
            <ac:spMk id="12" creationId="{01014442-855A-4E0F-8D09-C314661A48B9}"/>
          </ac:spMkLst>
        </pc:spChg>
        <pc:spChg chg="add del">
          <ac:chgData name="VIRGILLITO SALVATORE" userId="S::c200579@ccg.ac.jp::ebbb63ee-9f84-4fde-af9e-d434d15f3c06" providerId="AD" clId="Web-{345B6BFE-181F-45E9-8F5F-590DA3DFB3A2}" dt="2021-12-09T03:08:22.468" v="207"/>
          <ac:spMkLst>
            <pc:docMk/>
            <pc:sldMk cId="620039768" sldId="259"/>
            <ac:spMk id="14" creationId="{9B1ABF09-86CF-414E-88A5-2B84CC7232A9}"/>
          </ac:spMkLst>
        </pc:spChg>
        <pc:spChg chg="add del">
          <ac:chgData name="VIRGILLITO SALVATORE" userId="S::c200579@ccg.ac.jp::ebbb63ee-9f84-4fde-af9e-d434d15f3c06" providerId="AD" clId="Web-{345B6BFE-181F-45E9-8F5F-590DA3DFB3A2}" dt="2021-12-09T03:08:22.468" v="207"/>
          <ac:spMkLst>
            <pc:docMk/>
            <pc:sldMk cId="620039768" sldId="259"/>
            <ac:spMk id="16" creationId="{3FE91770-CDBB-4D24-94E5-AD484F36CE87}"/>
          </ac:spMkLst>
        </pc:spChg>
        <pc:spChg chg="add">
          <ac:chgData name="VIRGILLITO SALVATORE" userId="S::c200579@ccg.ac.jp::ebbb63ee-9f84-4fde-af9e-d434d15f3c06" providerId="AD" clId="Web-{345B6BFE-181F-45E9-8F5F-590DA3DFB3A2}" dt="2021-12-09T03:08:22.468" v="207"/>
          <ac:spMkLst>
            <pc:docMk/>
            <pc:sldMk cId="620039768" sldId="259"/>
            <ac:spMk id="22" creationId="{168D8C5A-D6A8-4B82-A915-65B3BE9DE681}"/>
          </ac:spMkLst>
        </pc:spChg>
        <pc:spChg chg="add">
          <ac:chgData name="VIRGILLITO SALVATORE" userId="S::c200579@ccg.ac.jp::ebbb63ee-9f84-4fde-af9e-d434d15f3c06" providerId="AD" clId="Web-{345B6BFE-181F-45E9-8F5F-590DA3DFB3A2}" dt="2021-12-09T03:08:22.468" v="207"/>
          <ac:spMkLst>
            <pc:docMk/>
            <pc:sldMk cId="620039768" sldId="259"/>
            <ac:spMk id="24" creationId="{1A4306A5-A549-4C0D-A7D2-34D4D4A9963D}"/>
          </ac:spMkLst>
        </pc:spChg>
        <pc:spChg chg="add">
          <ac:chgData name="VIRGILLITO SALVATORE" userId="S::c200579@ccg.ac.jp::ebbb63ee-9f84-4fde-af9e-d434d15f3c06" providerId="AD" clId="Web-{345B6BFE-181F-45E9-8F5F-590DA3DFB3A2}" dt="2021-12-09T03:08:22.468" v="207"/>
          <ac:spMkLst>
            <pc:docMk/>
            <pc:sldMk cId="620039768" sldId="259"/>
            <ac:spMk id="26" creationId="{488E6146-1C0A-4739-84A4-CE454A7B2AC5}"/>
          </ac:spMkLst>
        </pc:spChg>
        <pc:spChg chg="add">
          <ac:chgData name="VIRGILLITO SALVATORE" userId="S::c200579@ccg.ac.jp::ebbb63ee-9f84-4fde-af9e-d434d15f3c06" providerId="AD" clId="Web-{345B6BFE-181F-45E9-8F5F-590DA3DFB3A2}" dt="2021-12-09T03:08:22.468" v="207"/>
          <ac:spMkLst>
            <pc:docMk/>
            <pc:sldMk cId="620039768" sldId="259"/>
            <ac:spMk id="28" creationId="{56DB519C-E7E6-4ED7-8440-9702C7004477}"/>
          </ac:spMkLst>
        </pc:spChg>
        <pc:picChg chg="add">
          <ac:chgData name="VIRGILLITO SALVATORE" userId="S::c200579@ccg.ac.jp::ebbb63ee-9f84-4fde-af9e-d434d15f3c06" providerId="AD" clId="Web-{345B6BFE-181F-45E9-8F5F-590DA3DFB3A2}" dt="2021-12-09T03:08:22.468" v="207"/>
          <ac:picMkLst>
            <pc:docMk/>
            <pc:sldMk cId="620039768" sldId="259"/>
            <ac:picMk id="18" creationId="{0170FB2E-A714-4F12-A23B-BF08C8B057D8}"/>
          </ac:picMkLst>
        </pc:picChg>
      </pc:sldChg>
      <pc:sldChg chg="modSp new del">
        <pc:chgData name="VIRGILLITO SALVATORE" userId="S::c200579@ccg.ac.jp::ebbb63ee-9f84-4fde-af9e-d434d15f3c06" providerId="AD" clId="Web-{345B6BFE-181F-45E9-8F5F-590DA3DFB3A2}" dt="2021-12-09T03:02:50.836" v="184"/>
        <pc:sldMkLst>
          <pc:docMk/>
          <pc:sldMk cId="1311173734" sldId="259"/>
        </pc:sldMkLst>
        <pc:spChg chg="mod">
          <ac:chgData name="VIRGILLITO SALVATORE" userId="S::c200579@ccg.ac.jp::ebbb63ee-9f84-4fde-af9e-d434d15f3c06" providerId="AD" clId="Web-{345B6BFE-181F-45E9-8F5F-590DA3DFB3A2}" dt="2021-12-09T03:02:14.976" v="181" actId="14100"/>
          <ac:spMkLst>
            <pc:docMk/>
            <pc:sldMk cId="1311173734" sldId="259"/>
            <ac:spMk id="2" creationId="{3765C03A-9F6C-437F-814A-C11AB32317D3}"/>
          </ac:spMkLst>
        </pc:spChg>
      </pc:sldChg>
      <pc:sldChg chg="addSp delSp modSp new mod modClrScheme chgLayout">
        <pc:chgData name="VIRGILLITO SALVATORE" userId="S::c200579@ccg.ac.jp::ebbb63ee-9f84-4fde-af9e-d434d15f3c06" providerId="AD" clId="Web-{345B6BFE-181F-45E9-8F5F-590DA3DFB3A2}" dt="2021-12-09T03:29:58.167" v="525" actId="20577"/>
        <pc:sldMkLst>
          <pc:docMk/>
          <pc:sldMk cId="1634745139" sldId="260"/>
        </pc:sldMkLst>
        <pc:spChg chg="del">
          <ac:chgData name="VIRGILLITO SALVATORE" userId="S::c200579@ccg.ac.jp::ebbb63ee-9f84-4fde-af9e-d434d15f3c06" providerId="AD" clId="Web-{345B6BFE-181F-45E9-8F5F-590DA3DFB3A2}" dt="2021-12-09T03:15:32.696" v="342"/>
          <ac:spMkLst>
            <pc:docMk/>
            <pc:sldMk cId="1634745139" sldId="260"/>
            <ac:spMk id="2" creationId="{26463C33-BF04-425A-8DE1-B4609BD94D16}"/>
          </ac:spMkLst>
        </pc:spChg>
        <pc:spChg chg="mod ord">
          <ac:chgData name="VIRGILLITO SALVATORE" userId="S::c200579@ccg.ac.jp::ebbb63ee-9f84-4fde-af9e-d434d15f3c06" providerId="AD" clId="Web-{345B6BFE-181F-45E9-8F5F-590DA3DFB3A2}" dt="2021-12-09T03:29:51.464" v="524" actId="20577"/>
          <ac:spMkLst>
            <pc:docMk/>
            <pc:sldMk cId="1634745139" sldId="260"/>
            <ac:spMk id="3" creationId="{840FE50A-EBE1-4E40-A026-391E98741C87}"/>
          </ac:spMkLst>
        </pc:spChg>
        <pc:spChg chg="mod ord">
          <ac:chgData name="VIRGILLITO SALVATORE" userId="S::c200579@ccg.ac.jp::ebbb63ee-9f84-4fde-af9e-d434d15f3c06" providerId="AD" clId="Web-{345B6BFE-181F-45E9-8F5F-590DA3DFB3A2}" dt="2021-12-09T03:29:19.495" v="522" actId="1076"/>
          <ac:spMkLst>
            <pc:docMk/>
            <pc:sldMk cId="1634745139" sldId="260"/>
            <ac:spMk id="4" creationId="{A7ADD9E8-2919-42CA-9C42-D236B5B6A0D8}"/>
          </ac:spMkLst>
        </pc:spChg>
        <pc:spChg chg="mod ord">
          <ac:chgData name="VIRGILLITO SALVATORE" userId="S::c200579@ccg.ac.jp::ebbb63ee-9f84-4fde-af9e-d434d15f3c06" providerId="AD" clId="Web-{345B6BFE-181F-45E9-8F5F-590DA3DFB3A2}" dt="2021-12-09T03:29:58.167" v="525" actId="20577"/>
          <ac:spMkLst>
            <pc:docMk/>
            <pc:sldMk cId="1634745139" sldId="260"/>
            <ac:spMk id="5" creationId="{AD99F425-72E4-4C9C-B619-4C0345A14726}"/>
          </ac:spMkLst>
        </pc:spChg>
        <pc:spChg chg="del">
          <ac:chgData name="VIRGILLITO SALVATORE" userId="S::c200579@ccg.ac.jp::ebbb63ee-9f84-4fde-af9e-d434d15f3c06" providerId="AD" clId="Web-{345B6BFE-181F-45E9-8F5F-590DA3DFB3A2}" dt="2021-12-09T03:15:32.696" v="342"/>
          <ac:spMkLst>
            <pc:docMk/>
            <pc:sldMk cId="1634745139" sldId="260"/>
            <ac:spMk id="6" creationId="{3EFF599F-79EE-4605-B9B8-62AF6541520E}"/>
          </ac:spMkLst>
        </pc:spChg>
        <pc:spChg chg="add mod">
          <ac:chgData name="VIRGILLITO SALVATORE" userId="S::c200579@ccg.ac.jp::ebbb63ee-9f84-4fde-af9e-d434d15f3c06" providerId="AD" clId="Web-{345B6BFE-181F-45E9-8F5F-590DA3DFB3A2}" dt="2021-12-09T03:18:21.340" v="395" actId="20577"/>
          <ac:spMkLst>
            <pc:docMk/>
            <pc:sldMk cId="1634745139" sldId="260"/>
            <ac:spMk id="7" creationId="{E5DA172C-31CE-458E-91D6-60AFC7BC0DEA}"/>
          </ac:spMkLst>
        </pc:spChg>
        <pc:spChg chg="add mod ord">
          <ac:chgData name="VIRGILLITO SALVATORE" userId="S::c200579@ccg.ac.jp::ebbb63ee-9f84-4fde-af9e-d434d15f3c06" providerId="AD" clId="Web-{345B6BFE-181F-45E9-8F5F-590DA3DFB3A2}" dt="2021-12-09T03:26:20.632" v="512" actId="20577"/>
          <ac:spMkLst>
            <pc:docMk/>
            <pc:sldMk cId="1634745139" sldId="260"/>
            <ac:spMk id="8" creationId="{93610FA1-70BE-4C74-9E68-3E57AEAB8B1B}"/>
          </ac:spMkLst>
        </pc:spChg>
        <pc:spChg chg="add del mod ord">
          <ac:chgData name="VIRGILLITO SALVATORE" userId="S::c200579@ccg.ac.jp::ebbb63ee-9f84-4fde-af9e-d434d15f3c06" providerId="AD" clId="Web-{345B6BFE-181F-45E9-8F5F-590DA3DFB3A2}" dt="2021-12-09T03:29:08.885" v="520" actId="1076"/>
          <ac:spMkLst>
            <pc:docMk/>
            <pc:sldMk cId="1634745139" sldId="260"/>
            <ac:spMk id="9" creationId="{A2FC4820-031F-44FA-99F7-7727555D453E}"/>
          </ac:spMkLst>
        </pc:spChg>
        <pc:spChg chg="add mod">
          <ac:chgData name="VIRGILLITO SALVATORE" userId="S::c200579@ccg.ac.jp::ebbb63ee-9f84-4fde-af9e-d434d15f3c06" providerId="AD" clId="Web-{345B6BFE-181F-45E9-8F5F-590DA3DFB3A2}" dt="2021-12-09T03:27:09.398" v="514" actId="20577"/>
          <ac:spMkLst>
            <pc:docMk/>
            <pc:sldMk cId="1634745139" sldId="260"/>
            <ac:spMk id="17" creationId="{21E69419-4324-4522-AA1E-7107696BBAE4}"/>
          </ac:spMkLst>
        </pc:spChg>
        <pc:graphicFrameChg chg="add del mod ord modGraphic">
          <ac:chgData name="VIRGILLITO SALVATORE" userId="S::c200579@ccg.ac.jp::ebbb63ee-9f84-4fde-af9e-d434d15f3c06" providerId="AD" clId="Web-{345B6BFE-181F-45E9-8F5F-590DA3DFB3A2}" dt="2021-12-09T03:18:09.496" v="385"/>
          <ac:graphicFrameMkLst>
            <pc:docMk/>
            <pc:sldMk cId="1634745139" sldId="260"/>
            <ac:graphicFrameMk id="10" creationId="{976E9B59-9BAD-4514-918E-514DF7497F4C}"/>
          </ac:graphicFrameMkLst>
        </pc:graphicFrameChg>
      </pc:sldChg>
      <pc:sldChg chg="new del">
        <pc:chgData name="VIRGILLITO SALVATORE" userId="S::c200579@ccg.ac.jp::ebbb63ee-9f84-4fde-af9e-d434d15f3c06" providerId="AD" clId="Web-{345B6BFE-181F-45E9-8F5F-590DA3DFB3A2}" dt="2021-12-09T03:02:47.789" v="183"/>
        <pc:sldMkLst>
          <pc:docMk/>
          <pc:sldMk cId="3979991035" sldId="260"/>
        </pc:sldMkLst>
      </pc:sldChg>
      <pc:sldMasterChg chg="del delSldLayout">
        <pc:chgData name="VIRGILLITO SALVATORE" userId="S::c200579@ccg.ac.jp::ebbb63ee-9f84-4fde-af9e-d434d15f3c06" providerId="AD" clId="Web-{345B6BFE-181F-45E9-8F5F-590DA3DFB3A2}" dt="2021-12-09T02:45:46.846" v="0"/>
        <pc:sldMasterMkLst>
          <pc:docMk/>
          <pc:sldMasterMk cId="2907289730" sldId="2147483648"/>
        </pc:sldMasterMkLst>
        <pc:sldLayoutChg chg="del">
          <pc:chgData name="VIRGILLITO SALVATORE" userId="S::c200579@ccg.ac.jp::ebbb63ee-9f84-4fde-af9e-d434d15f3c06" providerId="AD" clId="Web-{345B6BFE-181F-45E9-8F5F-590DA3DFB3A2}" dt="2021-12-09T02:45:46.846" v="0"/>
          <pc:sldLayoutMkLst>
            <pc:docMk/>
            <pc:sldMasterMk cId="2907289730" sldId="2147483648"/>
            <pc:sldLayoutMk cId="3849106771" sldId="2147483649"/>
          </pc:sldLayoutMkLst>
        </pc:sldLayoutChg>
        <pc:sldLayoutChg chg="del">
          <pc:chgData name="VIRGILLITO SALVATORE" userId="S::c200579@ccg.ac.jp::ebbb63ee-9f84-4fde-af9e-d434d15f3c06" providerId="AD" clId="Web-{345B6BFE-181F-45E9-8F5F-590DA3DFB3A2}" dt="2021-12-09T02:45:46.846" v="0"/>
          <pc:sldLayoutMkLst>
            <pc:docMk/>
            <pc:sldMasterMk cId="2907289730" sldId="2147483648"/>
            <pc:sldLayoutMk cId="2040515858" sldId="2147483650"/>
          </pc:sldLayoutMkLst>
        </pc:sldLayoutChg>
        <pc:sldLayoutChg chg="del">
          <pc:chgData name="VIRGILLITO SALVATORE" userId="S::c200579@ccg.ac.jp::ebbb63ee-9f84-4fde-af9e-d434d15f3c06" providerId="AD" clId="Web-{345B6BFE-181F-45E9-8F5F-590DA3DFB3A2}" dt="2021-12-09T02:45:46.846" v="0"/>
          <pc:sldLayoutMkLst>
            <pc:docMk/>
            <pc:sldMasterMk cId="2907289730" sldId="2147483648"/>
            <pc:sldLayoutMk cId="4083904788" sldId="2147483651"/>
          </pc:sldLayoutMkLst>
        </pc:sldLayoutChg>
        <pc:sldLayoutChg chg="del">
          <pc:chgData name="VIRGILLITO SALVATORE" userId="S::c200579@ccg.ac.jp::ebbb63ee-9f84-4fde-af9e-d434d15f3c06" providerId="AD" clId="Web-{345B6BFE-181F-45E9-8F5F-590DA3DFB3A2}" dt="2021-12-09T02:45:46.846" v="0"/>
          <pc:sldLayoutMkLst>
            <pc:docMk/>
            <pc:sldMasterMk cId="2907289730" sldId="2147483648"/>
            <pc:sldLayoutMk cId="1395402986" sldId="2147483652"/>
          </pc:sldLayoutMkLst>
        </pc:sldLayoutChg>
        <pc:sldLayoutChg chg="del">
          <pc:chgData name="VIRGILLITO SALVATORE" userId="S::c200579@ccg.ac.jp::ebbb63ee-9f84-4fde-af9e-d434d15f3c06" providerId="AD" clId="Web-{345B6BFE-181F-45E9-8F5F-590DA3DFB3A2}" dt="2021-12-09T02:45:46.846" v="0"/>
          <pc:sldLayoutMkLst>
            <pc:docMk/>
            <pc:sldMasterMk cId="2907289730" sldId="2147483648"/>
            <pc:sldLayoutMk cId="797884901" sldId="2147483653"/>
          </pc:sldLayoutMkLst>
        </pc:sldLayoutChg>
        <pc:sldLayoutChg chg="del">
          <pc:chgData name="VIRGILLITO SALVATORE" userId="S::c200579@ccg.ac.jp::ebbb63ee-9f84-4fde-af9e-d434d15f3c06" providerId="AD" clId="Web-{345B6BFE-181F-45E9-8F5F-590DA3DFB3A2}" dt="2021-12-09T02:45:46.846" v="0"/>
          <pc:sldLayoutMkLst>
            <pc:docMk/>
            <pc:sldMasterMk cId="2907289730" sldId="2147483648"/>
            <pc:sldLayoutMk cId="539588861" sldId="2147483654"/>
          </pc:sldLayoutMkLst>
        </pc:sldLayoutChg>
        <pc:sldLayoutChg chg="del">
          <pc:chgData name="VIRGILLITO SALVATORE" userId="S::c200579@ccg.ac.jp::ebbb63ee-9f84-4fde-af9e-d434d15f3c06" providerId="AD" clId="Web-{345B6BFE-181F-45E9-8F5F-590DA3DFB3A2}" dt="2021-12-09T02:45:46.846" v="0"/>
          <pc:sldLayoutMkLst>
            <pc:docMk/>
            <pc:sldMasterMk cId="2907289730" sldId="2147483648"/>
            <pc:sldLayoutMk cId="2042860812" sldId="2147483655"/>
          </pc:sldLayoutMkLst>
        </pc:sldLayoutChg>
        <pc:sldLayoutChg chg="del">
          <pc:chgData name="VIRGILLITO SALVATORE" userId="S::c200579@ccg.ac.jp::ebbb63ee-9f84-4fde-af9e-d434d15f3c06" providerId="AD" clId="Web-{345B6BFE-181F-45E9-8F5F-590DA3DFB3A2}" dt="2021-12-09T02:45:46.846" v="0"/>
          <pc:sldLayoutMkLst>
            <pc:docMk/>
            <pc:sldMasterMk cId="2907289730" sldId="2147483648"/>
            <pc:sldLayoutMk cId="3888451093" sldId="2147483656"/>
          </pc:sldLayoutMkLst>
        </pc:sldLayoutChg>
        <pc:sldLayoutChg chg="del">
          <pc:chgData name="VIRGILLITO SALVATORE" userId="S::c200579@ccg.ac.jp::ebbb63ee-9f84-4fde-af9e-d434d15f3c06" providerId="AD" clId="Web-{345B6BFE-181F-45E9-8F5F-590DA3DFB3A2}" dt="2021-12-09T02:45:46.846" v="0"/>
          <pc:sldLayoutMkLst>
            <pc:docMk/>
            <pc:sldMasterMk cId="2907289730" sldId="2147483648"/>
            <pc:sldLayoutMk cId="2189387916" sldId="2147483657"/>
          </pc:sldLayoutMkLst>
        </pc:sldLayoutChg>
        <pc:sldLayoutChg chg="del">
          <pc:chgData name="VIRGILLITO SALVATORE" userId="S::c200579@ccg.ac.jp::ebbb63ee-9f84-4fde-af9e-d434d15f3c06" providerId="AD" clId="Web-{345B6BFE-181F-45E9-8F5F-590DA3DFB3A2}" dt="2021-12-09T02:45:46.846" v="0"/>
          <pc:sldLayoutMkLst>
            <pc:docMk/>
            <pc:sldMasterMk cId="2907289730" sldId="2147483648"/>
            <pc:sldLayoutMk cId="2575747102" sldId="2147483658"/>
          </pc:sldLayoutMkLst>
        </pc:sldLayoutChg>
        <pc:sldLayoutChg chg="del">
          <pc:chgData name="VIRGILLITO SALVATORE" userId="S::c200579@ccg.ac.jp::ebbb63ee-9f84-4fde-af9e-d434d15f3c06" providerId="AD" clId="Web-{345B6BFE-181F-45E9-8F5F-590DA3DFB3A2}" dt="2021-12-09T02:45:46.846" v="0"/>
          <pc:sldLayoutMkLst>
            <pc:docMk/>
            <pc:sldMasterMk cId="2907289730" sldId="2147483648"/>
            <pc:sldLayoutMk cId="2950866720" sldId="2147483659"/>
          </pc:sldLayoutMkLst>
        </pc:sldLayoutChg>
      </pc:sldMasterChg>
      <pc:sldMasterChg chg="add del addSldLayout delSldLayout modSldLayout">
        <pc:chgData name="VIRGILLITO SALVATORE" userId="S::c200579@ccg.ac.jp::ebbb63ee-9f84-4fde-af9e-d434d15f3c06" providerId="AD" clId="Web-{345B6BFE-181F-45E9-8F5F-590DA3DFB3A2}" dt="2021-12-09T02:47:37.317" v="13"/>
        <pc:sldMasterMkLst>
          <pc:docMk/>
          <pc:sldMasterMk cId="861551117" sldId="2147483660"/>
        </pc:sldMasterMkLst>
        <pc:sldLayoutChg chg="add del mod replId">
          <pc:chgData name="VIRGILLITO SALVATORE" userId="S::c200579@ccg.ac.jp::ebbb63ee-9f84-4fde-af9e-d434d15f3c06" providerId="AD" clId="Web-{345B6BFE-181F-45E9-8F5F-590DA3DFB3A2}" dt="2021-12-09T02:47:37.317" v="13"/>
          <pc:sldLayoutMkLst>
            <pc:docMk/>
            <pc:sldMasterMk cId="861551117" sldId="2147483660"/>
            <pc:sldLayoutMk cId="1275841716" sldId="2147483661"/>
          </pc:sldLayoutMkLst>
        </pc:sldLayoutChg>
        <pc:sldLayoutChg chg="add del mod replId">
          <pc:chgData name="VIRGILLITO SALVATORE" userId="S::c200579@ccg.ac.jp::ebbb63ee-9f84-4fde-af9e-d434d15f3c06" providerId="AD" clId="Web-{345B6BFE-181F-45E9-8F5F-590DA3DFB3A2}" dt="2021-12-09T02:47:37.317" v="13"/>
          <pc:sldLayoutMkLst>
            <pc:docMk/>
            <pc:sldMasterMk cId="861551117" sldId="2147483660"/>
            <pc:sldLayoutMk cId="3892032960" sldId="2147483662"/>
          </pc:sldLayoutMkLst>
        </pc:sldLayoutChg>
        <pc:sldLayoutChg chg="add del mod replId">
          <pc:chgData name="VIRGILLITO SALVATORE" userId="S::c200579@ccg.ac.jp::ebbb63ee-9f84-4fde-af9e-d434d15f3c06" providerId="AD" clId="Web-{345B6BFE-181F-45E9-8F5F-590DA3DFB3A2}" dt="2021-12-09T02:47:37.317" v="13"/>
          <pc:sldLayoutMkLst>
            <pc:docMk/>
            <pc:sldMasterMk cId="861551117" sldId="2147483660"/>
            <pc:sldLayoutMk cId="2958465906" sldId="2147483663"/>
          </pc:sldLayoutMkLst>
        </pc:sldLayoutChg>
        <pc:sldLayoutChg chg="add del mod replId">
          <pc:chgData name="VIRGILLITO SALVATORE" userId="S::c200579@ccg.ac.jp::ebbb63ee-9f84-4fde-af9e-d434d15f3c06" providerId="AD" clId="Web-{345B6BFE-181F-45E9-8F5F-590DA3DFB3A2}" dt="2021-12-09T02:47:37.317" v="13"/>
          <pc:sldLayoutMkLst>
            <pc:docMk/>
            <pc:sldMasterMk cId="861551117" sldId="2147483660"/>
            <pc:sldLayoutMk cId="2482287895" sldId="2147483664"/>
          </pc:sldLayoutMkLst>
        </pc:sldLayoutChg>
        <pc:sldLayoutChg chg="add del mod replId">
          <pc:chgData name="VIRGILLITO SALVATORE" userId="S::c200579@ccg.ac.jp::ebbb63ee-9f84-4fde-af9e-d434d15f3c06" providerId="AD" clId="Web-{345B6BFE-181F-45E9-8F5F-590DA3DFB3A2}" dt="2021-12-09T02:47:37.317" v="13"/>
          <pc:sldLayoutMkLst>
            <pc:docMk/>
            <pc:sldMasterMk cId="861551117" sldId="2147483660"/>
            <pc:sldLayoutMk cId="1575664120" sldId="2147483665"/>
          </pc:sldLayoutMkLst>
        </pc:sldLayoutChg>
        <pc:sldLayoutChg chg="add del mod replId">
          <pc:chgData name="VIRGILLITO SALVATORE" userId="S::c200579@ccg.ac.jp::ebbb63ee-9f84-4fde-af9e-d434d15f3c06" providerId="AD" clId="Web-{345B6BFE-181F-45E9-8F5F-590DA3DFB3A2}" dt="2021-12-09T02:47:37.317" v="13"/>
          <pc:sldLayoutMkLst>
            <pc:docMk/>
            <pc:sldMasterMk cId="861551117" sldId="2147483660"/>
            <pc:sldLayoutMk cId="4263936097" sldId="2147483666"/>
          </pc:sldLayoutMkLst>
        </pc:sldLayoutChg>
        <pc:sldLayoutChg chg="add del mod replId">
          <pc:chgData name="VIRGILLITO SALVATORE" userId="S::c200579@ccg.ac.jp::ebbb63ee-9f84-4fde-af9e-d434d15f3c06" providerId="AD" clId="Web-{345B6BFE-181F-45E9-8F5F-590DA3DFB3A2}" dt="2021-12-09T02:47:37.317" v="13"/>
          <pc:sldLayoutMkLst>
            <pc:docMk/>
            <pc:sldMasterMk cId="861551117" sldId="2147483660"/>
            <pc:sldLayoutMk cId="2047238902" sldId="2147483667"/>
          </pc:sldLayoutMkLst>
        </pc:sldLayoutChg>
        <pc:sldLayoutChg chg="add del mod replId">
          <pc:chgData name="VIRGILLITO SALVATORE" userId="S::c200579@ccg.ac.jp::ebbb63ee-9f84-4fde-af9e-d434d15f3c06" providerId="AD" clId="Web-{345B6BFE-181F-45E9-8F5F-590DA3DFB3A2}" dt="2021-12-09T02:47:37.317" v="13"/>
          <pc:sldLayoutMkLst>
            <pc:docMk/>
            <pc:sldMasterMk cId="861551117" sldId="2147483660"/>
            <pc:sldLayoutMk cId="2937518442" sldId="2147483668"/>
          </pc:sldLayoutMkLst>
        </pc:sldLayoutChg>
        <pc:sldLayoutChg chg="add del mod replId">
          <pc:chgData name="VIRGILLITO SALVATORE" userId="S::c200579@ccg.ac.jp::ebbb63ee-9f84-4fde-af9e-d434d15f3c06" providerId="AD" clId="Web-{345B6BFE-181F-45E9-8F5F-590DA3DFB3A2}" dt="2021-12-09T02:47:37.317" v="13"/>
          <pc:sldLayoutMkLst>
            <pc:docMk/>
            <pc:sldMasterMk cId="861551117" sldId="2147483660"/>
            <pc:sldLayoutMk cId="2777355355" sldId="2147483669"/>
          </pc:sldLayoutMkLst>
        </pc:sldLayoutChg>
        <pc:sldLayoutChg chg="add del mod replId">
          <pc:chgData name="VIRGILLITO SALVATORE" userId="S::c200579@ccg.ac.jp::ebbb63ee-9f84-4fde-af9e-d434d15f3c06" providerId="AD" clId="Web-{345B6BFE-181F-45E9-8F5F-590DA3DFB3A2}" dt="2021-12-09T02:47:37.317" v="13"/>
          <pc:sldLayoutMkLst>
            <pc:docMk/>
            <pc:sldMasterMk cId="861551117" sldId="2147483660"/>
            <pc:sldLayoutMk cId="2797443142" sldId="2147483670"/>
          </pc:sldLayoutMkLst>
        </pc:sldLayoutChg>
        <pc:sldLayoutChg chg="add del mod replId">
          <pc:chgData name="VIRGILLITO SALVATORE" userId="S::c200579@ccg.ac.jp::ebbb63ee-9f84-4fde-af9e-d434d15f3c06" providerId="AD" clId="Web-{345B6BFE-181F-45E9-8F5F-590DA3DFB3A2}" dt="2021-12-09T02:47:37.317" v="13"/>
          <pc:sldLayoutMkLst>
            <pc:docMk/>
            <pc:sldMasterMk cId="861551117" sldId="2147483660"/>
            <pc:sldLayoutMk cId="169489764" sldId="2147483671"/>
          </pc:sldLayoutMkLst>
        </pc:sldLayoutChg>
      </pc:sldMasterChg>
      <pc:sldMasterChg chg="add del addSldLayout delSldLayout">
        <pc:chgData name="VIRGILLITO SALVATORE" userId="S::c200579@ccg.ac.jp::ebbb63ee-9f84-4fde-af9e-d434d15f3c06" providerId="AD" clId="Web-{345B6BFE-181F-45E9-8F5F-590DA3DFB3A2}" dt="2021-12-09T02:47:32.129" v="10"/>
        <pc:sldMasterMkLst>
          <pc:docMk/>
          <pc:sldMasterMk cId="1145063602" sldId="2147483698"/>
        </pc:sldMasterMkLst>
        <pc:sldLayoutChg chg="add del">
          <pc:chgData name="VIRGILLITO SALVATORE" userId="S::c200579@ccg.ac.jp::ebbb63ee-9f84-4fde-af9e-d434d15f3c06" providerId="AD" clId="Web-{345B6BFE-181F-45E9-8F5F-590DA3DFB3A2}" dt="2021-12-09T02:47:32.129" v="10"/>
          <pc:sldLayoutMkLst>
            <pc:docMk/>
            <pc:sldMasterMk cId="1145063602" sldId="2147483698"/>
            <pc:sldLayoutMk cId="804543414" sldId="2147483687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7:32.129" v="10"/>
          <pc:sldLayoutMkLst>
            <pc:docMk/>
            <pc:sldMasterMk cId="1145063602" sldId="2147483698"/>
            <pc:sldLayoutMk cId="2461570763" sldId="2147483688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7:32.129" v="10"/>
          <pc:sldLayoutMkLst>
            <pc:docMk/>
            <pc:sldMasterMk cId="1145063602" sldId="2147483698"/>
            <pc:sldLayoutMk cId="2755488988" sldId="2147483689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7:32.129" v="10"/>
          <pc:sldLayoutMkLst>
            <pc:docMk/>
            <pc:sldMasterMk cId="1145063602" sldId="2147483698"/>
            <pc:sldLayoutMk cId="3425968587" sldId="2147483690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7:32.129" v="10"/>
          <pc:sldLayoutMkLst>
            <pc:docMk/>
            <pc:sldMasterMk cId="1145063602" sldId="2147483698"/>
            <pc:sldLayoutMk cId="1164427433" sldId="2147483691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7:32.129" v="10"/>
          <pc:sldLayoutMkLst>
            <pc:docMk/>
            <pc:sldMasterMk cId="1145063602" sldId="2147483698"/>
            <pc:sldLayoutMk cId="1400081242" sldId="2147483692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7:32.129" v="10"/>
          <pc:sldLayoutMkLst>
            <pc:docMk/>
            <pc:sldMasterMk cId="1145063602" sldId="2147483698"/>
            <pc:sldLayoutMk cId="1501931" sldId="2147483693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7:32.129" v="10"/>
          <pc:sldLayoutMkLst>
            <pc:docMk/>
            <pc:sldMasterMk cId="1145063602" sldId="2147483698"/>
            <pc:sldLayoutMk cId="1301291701" sldId="2147483694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7:32.129" v="10"/>
          <pc:sldLayoutMkLst>
            <pc:docMk/>
            <pc:sldMasterMk cId="1145063602" sldId="2147483698"/>
            <pc:sldLayoutMk cId="3843991443" sldId="2147483695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7:32.129" v="10"/>
          <pc:sldLayoutMkLst>
            <pc:docMk/>
            <pc:sldMasterMk cId="1145063602" sldId="2147483698"/>
            <pc:sldLayoutMk cId="2285660308" sldId="2147483696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7:32.129" v="10"/>
          <pc:sldLayoutMkLst>
            <pc:docMk/>
            <pc:sldMasterMk cId="1145063602" sldId="2147483698"/>
            <pc:sldLayoutMk cId="1629527984" sldId="2147483697"/>
          </pc:sldLayoutMkLst>
        </pc:sldLayoutChg>
      </pc:sldMasterChg>
      <pc:sldMasterChg chg="add del addSldLayout delSldLayout">
        <pc:chgData name="VIRGILLITO SALVATORE" userId="S::c200579@ccg.ac.jp::ebbb63ee-9f84-4fde-af9e-d434d15f3c06" providerId="AD" clId="Web-{345B6BFE-181F-45E9-8F5F-590DA3DFB3A2}" dt="2021-12-09T02:47:07.520" v="6"/>
        <pc:sldMasterMkLst>
          <pc:docMk/>
          <pc:sldMasterMk cId="2213069722" sldId="2147483704"/>
        </pc:sldMasterMkLst>
        <pc:sldLayoutChg chg="add del">
          <pc:chgData name="VIRGILLITO SALVATORE" userId="S::c200579@ccg.ac.jp::ebbb63ee-9f84-4fde-af9e-d434d15f3c06" providerId="AD" clId="Web-{345B6BFE-181F-45E9-8F5F-590DA3DFB3A2}" dt="2021-12-09T02:47:07.520" v="6"/>
          <pc:sldLayoutMkLst>
            <pc:docMk/>
            <pc:sldMasterMk cId="2213069722" sldId="2147483704"/>
            <pc:sldLayoutMk cId="3212693179" sldId="2147483693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7:07.520" v="6"/>
          <pc:sldLayoutMkLst>
            <pc:docMk/>
            <pc:sldMasterMk cId="2213069722" sldId="2147483704"/>
            <pc:sldLayoutMk cId="3998925562" sldId="2147483694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7:07.520" v="6"/>
          <pc:sldLayoutMkLst>
            <pc:docMk/>
            <pc:sldMasterMk cId="2213069722" sldId="2147483704"/>
            <pc:sldLayoutMk cId="933962148" sldId="2147483695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7:07.520" v="6"/>
          <pc:sldLayoutMkLst>
            <pc:docMk/>
            <pc:sldMasterMk cId="2213069722" sldId="2147483704"/>
            <pc:sldLayoutMk cId="1270601148" sldId="2147483696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7:07.520" v="6"/>
          <pc:sldLayoutMkLst>
            <pc:docMk/>
            <pc:sldMasterMk cId="2213069722" sldId="2147483704"/>
            <pc:sldLayoutMk cId="1057982806" sldId="2147483697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7:07.520" v="6"/>
          <pc:sldLayoutMkLst>
            <pc:docMk/>
            <pc:sldMasterMk cId="2213069722" sldId="2147483704"/>
            <pc:sldLayoutMk cId="1347818729" sldId="2147483698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7:07.520" v="6"/>
          <pc:sldLayoutMkLst>
            <pc:docMk/>
            <pc:sldMasterMk cId="2213069722" sldId="2147483704"/>
            <pc:sldLayoutMk cId="1867311814" sldId="2147483699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7:07.520" v="6"/>
          <pc:sldLayoutMkLst>
            <pc:docMk/>
            <pc:sldMasterMk cId="2213069722" sldId="2147483704"/>
            <pc:sldLayoutMk cId="1657830691" sldId="2147483700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7:07.520" v="6"/>
          <pc:sldLayoutMkLst>
            <pc:docMk/>
            <pc:sldMasterMk cId="2213069722" sldId="2147483704"/>
            <pc:sldLayoutMk cId="1622861711" sldId="2147483701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7:07.520" v="6"/>
          <pc:sldLayoutMkLst>
            <pc:docMk/>
            <pc:sldMasterMk cId="2213069722" sldId="2147483704"/>
            <pc:sldLayoutMk cId="474626657" sldId="2147483702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7:07.520" v="6"/>
          <pc:sldLayoutMkLst>
            <pc:docMk/>
            <pc:sldMasterMk cId="2213069722" sldId="2147483704"/>
            <pc:sldLayoutMk cId="2293479025" sldId="2147483703"/>
          </pc:sldLayoutMkLst>
        </pc:sldLayoutChg>
      </pc:sldMasterChg>
      <pc:sldMasterChg chg="add del addSldLayout delSldLayout">
        <pc:chgData name="VIRGILLITO SALVATORE" userId="S::c200579@ccg.ac.jp::ebbb63ee-9f84-4fde-af9e-d434d15f3c06" providerId="AD" clId="Web-{345B6BFE-181F-45E9-8F5F-590DA3DFB3A2}" dt="2021-12-09T02:47:37.114" v="12"/>
        <pc:sldMasterMkLst>
          <pc:docMk/>
          <pc:sldMasterMk cId="17884691" sldId="2147483711"/>
        </pc:sldMasterMkLst>
        <pc:sldLayoutChg chg="add del">
          <pc:chgData name="VIRGILLITO SALVATORE" userId="S::c200579@ccg.ac.jp::ebbb63ee-9f84-4fde-af9e-d434d15f3c06" providerId="AD" clId="Web-{345B6BFE-181F-45E9-8F5F-590DA3DFB3A2}" dt="2021-12-09T02:47:37.114" v="12"/>
          <pc:sldLayoutMkLst>
            <pc:docMk/>
            <pc:sldMasterMk cId="17884691" sldId="2147483711"/>
            <pc:sldLayoutMk cId="3181188789" sldId="2147483700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7:37.114" v="12"/>
          <pc:sldLayoutMkLst>
            <pc:docMk/>
            <pc:sldMasterMk cId="17884691" sldId="2147483711"/>
            <pc:sldLayoutMk cId="3262173476" sldId="2147483701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7:37.114" v="12"/>
          <pc:sldLayoutMkLst>
            <pc:docMk/>
            <pc:sldMasterMk cId="17884691" sldId="2147483711"/>
            <pc:sldLayoutMk cId="225438019" sldId="2147483702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7:37.114" v="12"/>
          <pc:sldLayoutMkLst>
            <pc:docMk/>
            <pc:sldMasterMk cId="17884691" sldId="2147483711"/>
            <pc:sldLayoutMk cId="791881825" sldId="2147483703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7:37.114" v="12"/>
          <pc:sldLayoutMkLst>
            <pc:docMk/>
            <pc:sldMasterMk cId="17884691" sldId="2147483711"/>
            <pc:sldLayoutMk cId="2718274454" sldId="2147483704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7:37.114" v="12"/>
          <pc:sldLayoutMkLst>
            <pc:docMk/>
            <pc:sldMasterMk cId="17884691" sldId="2147483711"/>
            <pc:sldLayoutMk cId="3937398608" sldId="2147483705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7:37.114" v="12"/>
          <pc:sldLayoutMkLst>
            <pc:docMk/>
            <pc:sldMasterMk cId="17884691" sldId="2147483711"/>
            <pc:sldLayoutMk cId="86380956" sldId="2147483706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7:37.114" v="12"/>
          <pc:sldLayoutMkLst>
            <pc:docMk/>
            <pc:sldMasterMk cId="17884691" sldId="2147483711"/>
            <pc:sldLayoutMk cId="1759300502" sldId="2147483707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7:37.114" v="12"/>
          <pc:sldLayoutMkLst>
            <pc:docMk/>
            <pc:sldMasterMk cId="17884691" sldId="2147483711"/>
            <pc:sldLayoutMk cId="1358108908" sldId="2147483708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7:37.114" v="12"/>
          <pc:sldLayoutMkLst>
            <pc:docMk/>
            <pc:sldMasterMk cId="17884691" sldId="2147483711"/>
            <pc:sldLayoutMk cId="1757292619" sldId="2147483709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7:37.114" v="12"/>
          <pc:sldLayoutMkLst>
            <pc:docMk/>
            <pc:sldMasterMk cId="17884691" sldId="2147483711"/>
            <pc:sldLayoutMk cId="2319673388" sldId="2147483710"/>
          </pc:sldLayoutMkLst>
        </pc:sldLayoutChg>
      </pc:sldMasterChg>
      <pc:sldMasterChg chg="add del addSldLayout delSldLayout">
        <pc:chgData name="VIRGILLITO SALVATORE" userId="S::c200579@ccg.ac.jp::ebbb63ee-9f84-4fde-af9e-d434d15f3c06" providerId="AD" clId="Web-{345B6BFE-181F-45E9-8F5F-590DA3DFB3A2}" dt="2021-12-09T02:46:22.190" v="2"/>
        <pc:sldMasterMkLst>
          <pc:docMk/>
          <pc:sldMasterMk cId="18582692" sldId="2147483725"/>
        </pc:sldMasterMkLst>
        <pc:sldLayoutChg chg="add del">
          <pc:chgData name="VIRGILLITO SALVATORE" userId="S::c200579@ccg.ac.jp::ebbb63ee-9f84-4fde-af9e-d434d15f3c06" providerId="AD" clId="Web-{345B6BFE-181F-45E9-8F5F-590DA3DFB3A2}" dt="2021-12-09T02:46:22.190" v="2"/>
          <pc:sldLayoutMkLst>
            <pc:docMk/>
            <pc:sldMasterMk cId="18582692" sldId="2147483725"/>
            <pc:sldLayoutMk cId="1178313285" sldId="2147483713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6:22.190" v="2"/>
          <pc:sldLayoutMkLst>
            <pc:docMk/>
            <pc:sldMasterMk cId="18582692" sldId="2147483725"/>
            <pc:sldLayoutMk cId="1444989215" sldId="2147483714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6:22.190" v="2"/>
          <pc:sldLayoutMkLst>
            <pc:docMk/>
            <pc:sldMasterMk cId="18582692" sldId="2147483725"/>
            <pc:sldLayoutMk cId="3574820393" sldId="2147483715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6:22.190" v="2"/>
          <pc:sldLayoutMkLst>
            <pc:docMk/>
            <pc:sldMasterMk cId="18582692" sldId="2147483725"/>
            <pc:sldLayoutMk cId="1264252132" sldId="2147483716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6:22.190" v="2"/>
          <pc:sldLayoutMkLst>
            <pc:docMk/>
            <pc:sldMasterMk cId="18582692" sldId="2147483725"/>
            <pc:sldLayoutMk cId="136338559" sldId="2147483717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6:22.190" v="2"/>
          <pc:sldLayoutMkLst>
            <pc:docMk/>
            <pc:sldMasterMk cId="18582692" sldId="2147483725"/>
            <pc:sldLayoutMk cId="226070105" sldId="2147483718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6:22.190" v="2"/>
          <pc:sldLayoutMkLst>
            <pc:docMk/>
            <pc:sldMasterMk cId="18582692" sldId="2147483725"/>
            <pc:sldLayoutMk cId="1627410449" sldId="2147483719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6:22.190" v="2"/>
          <pc:sldLayoutMkLst>
            <pc:docMk/>
            <pc:sldMasterMk cId="18582692" sldId="2147483725"/>
            <pc:sldLayoutMk cId="51787583" sldId="2147483720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6:22.190" v="2"/>
          <pc:sldLayoutMkLst>
            <pc:docMk/>
            <pc:sldMasterMk cId="18582692" sldId="2147483725"/>
            <pc:sldLayoutMk cId="719506522" sldId="2147483721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6:22.190" v="2"/>
          <pc:sldLayoutMkLst>
            <pc:docMk/>
            <pc:sldMasterMk cId="18582692" sldId="2147483725"/>
            <pc:sldLayoutMk cId="1955533809" sldId="2147483722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6:22.190" v="2"/>
          <pc:sldLayoutMkLst>
            <pc:docMk/>
            <pc:sldMasterMk cId="18582692" sldId="2147483725"/>
            <pc:sldLayoutMk cId="3088205393" sldId="2147483723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6:22.190" v="2"/>
          <pc:sldLayoutMkLst>
            <pc:docMk/>
            <pc:sldMasterMk cId="18582692" sldId="2147483725"/>
            <pc:sldLayoutMk cId="1100868061" sldId="2147483724"/>
          </pc:sldLayoutMkLst>
        </pc:sldLayoutChg>
      </pc:sldMasterChg>
      <pc:sldMasterChg chg="add del addSldLayout delSldLayout">
        <pc:chgData name="VIRGILLITO SALVATORE" userId="S::c200579@ccg.ac.jp::ebbb63ee-9f84-4fde-af9e-d434d15f3c06" providerId="AD" clId="Web-{345B6BFE-181F-45E9-8F5F-590DA3DFB3A2}" dt="2021-12-09T02:49:00.663" v="39"/>
        <pc:sldMasterMkLst>
          <pc:docMk/>
          <pc:sldMasterMk cId="3328377625" sldId="2147483738"/>
        </pc:sldMasterMkLst>
        <pc:sldLayoutChg chg="add del">
          <pc:chgData name="VIRGILLITO SALVATORE" userId="S::c200579@ccg.ac.jp::ebbb63ee-9f84-4fde-af9e-d434d15f3c06" providerId="AD" clId="Web-{345B6BFE-181F-45E9-8F5F-590DA3DFB3A2}" dt="2021-12-09T02:49:00.663" v="39"/>
          <pc:sldLayoutMkLst>
            <pc:docMk/>
            <pc:sldMasterMk cId="3328377625" sldId="2147483738"/>
            <pc:sldLayoutMk cId="4208114710" sldId="2147483727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9:00.663" v="39"/>
          <pc:sldLayoutMkLst>
            <pc:docMk/>
            <pc:sldMasterMk cId="3328377625" sldId="2147483738"/>
            <pc:sldLayoutMk cId="2407548079" sldId="2147483728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9:00.663" v="39"/>
          <pc:sldLayoutMkLst>
            <pc:docMk/>
            <pc:sldMasterMk cId="3328377625" sldId="2147483738"/>
            <pc:sldLayoutMk cId="1466959494" sldId="2147483729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9:00.663" v="39"/>
          <pc:sldLayoutMkLst>
            <pc:docMk/>
            <pc:sldMasterMk cId="3328377625" sldId="2147483738"/>
            <pc:sldLayoutMk cId="3104911334" sldId="2147483730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9:00.663" v="39"/>
          <pc:sldLayoutMkLst>
            <pc:docMk/>
            <pc:sldMasterMk cId="3328377625" sldId="2147483738"/>
            <pc:sldLayoutMk cId="3263854639" sldId="2147483731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9:00.663" v="39"/>
          <pc:sldLayoutMkLst>
            <pc:docMk/>
            <pc:sldMasterMk cId="3328377625" sldId="2147483738"/>
            <pc:sldLayoutMk cId="1008758946" sldId="2147483732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9:00.663" v="39"/>
          <pc:sldLayoutMkLst>
            <pc:docMk/>
            <pc:sldMasterMk cId="3328377625" sldId="2147483738"/>
            <pc:sldLayoutMk cId="378140018" sldId="2147483733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9:00.663" v="39"/>
          <pc:sldLayoutMkLst>
            <pc:docMk/>
            <pc:sldMasterMk cId="3328377625" sldId="2147483738"/>
            <pc:sldLayoutMk cId="198587778" sldId="2147483734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9:00.663" v="39"/>
          <pc:sldLayoutMkLst>
            <pc:docMk/>
            <pc:sldMasterMk cId="3328377625" sldId="2147483738"/>
            <pc:sldLayoutMk cId="16124464" sldId="2147483735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9:00.663" v="39"/>
          <pc:sldLayoutMkLst>
            <pc:docMk/>
            <pc:sldMasterMk cId="3328377625" sldId="2147483738"/>
            <pc:sldLayoutMk cId="3920046470" sldId="2147483736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9:00.663" v="39"/>
          <pc:sldLayoutMkLst>
            <pc:docMk/>
            <pc:sldMasterMk cId="3328377625" sldId="2147483738"/>
            <pc:sldLayoutMk cId="1014358959" sldId="2147483737"/>
          </pc:sldLayoutMkLst>
        </pc:sldLayoutChg>
      </pc:sldMasterChg>
      <pc:sldMasterChg chg="add del addSldLayout delSldLayout">
        <pc:chgData name="VIRGILLITO SALVATORE" userId="S::c200579@ccg.ac.jp::ebbb63ee-9f84-4fde-af9e-d434d15f3c06" providerId="AD" clId="Web-{345B6BFE-181F-45E9-8F5F-590DA3DFB3A2}" dt="2021-12-09T02:49:00.475" v="38"/>
        <pc:sldMasterMkLst>
          <pc:docMk/>
          <pc:sldMasterMk cId="2707486435" sldId="2147483739"/>
        </pc:sldMasterMkLst>
        <pc:sldLayoutChg chg="add del">
          <pc:chgData name="VIRGILLITO SALVATORE" userId="S::c200579@ccg.ac.jp::ebbb63ee-9f84-4fde-af9e-d434d15f3c06" providerId="AD" clId="Web-{345B6BFE-181F-45E9-8F5F-590DA3DFB3A2}" dt="2021-12-09T02:49:00.475" v="38"/>
          <pc:sldLayoutMkLst>
            <pc:docMk/>
            <pc:sldMasterMk cId="2707486435" sldId="2147483739"/>
            <pc:sldLayoutMk cId="453466940" sldId="2147483740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9:00.475" v="38"/>
          <pc:sldLayoutMkLst>
            <pc:docMk/>
            <pc:sldMasterMk cId="2707486435" sldId="2147483739"/>
            <pc:sldLayoutMk cId="733671413" sldId="2147483741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9:00.475" v="38"/>
          <pc:sldLayoutMkLst>
            <pc:docMk/>
            <pc:sldMasterMk cId="2707486435" sldId="2147483739"/>
            <pc:sldLayoutMk cId="1938626414" sldId="2147483742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9:00.475" v="38"/>
          <pc:sldLayoutMkLst>
            <pc:docMk/>
            <pc:sldMasterMk cId="2707486435" sldId="2147483739"/>
            <pc:sldLayoutMk cId="1112960954" sldId="2147483743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9:00.475" v="38"/>
          <pc:sldLayoutMkLst>
            <pc:docMk/>
            <pc:sldMasterMk cId="2707486435" sldId="2147483739"/>
            <pc:sldLayoutMk cId="1713603651" sldId="2147483744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9:00.475" v="38"/>
          <pc:sldLayoutMkLst>
            <pc:docMk/>
            <pc:sldMasterMk cId="2707486435" sldId="2147483739"/>
            <pc:sldLayoutMk cId="1431934689" sldId="2147483745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9:00.475" v="38"/>
          <pc:sldLayoutMkLst>
            <pc:docMk/>
            <pc:sldMasterMk cId="2707486435" sldId="2147483739"/>
            <pc:sldLayoutMk cId="2758830858" sldId="2147483746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9:00.475" v="38"/>
          <pc:sldLayoutMkLst>
            <pc:docMk/>
            <pc:sldMasterMk cId="2707486435" sldId="2147483739"/>
            <pc:sldLayoutMk cId="3416366588" sldId="2147483747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9:00.475" v="38"/>
          <pc:sldLayoutMkLst>
            <pc:docMk/>
            <pc:sldMasterMk cId="2707486435" sldId="2147483739"/>
            <pc:sldLayoutMk cId="3317978184" sldId="2147483748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9:00.475" v="38"/>
          <pc:sldLayoutMkLst>
            <pc:docMk/>
            <pc:sldMasterMk cId="2707486435" sldId="2147483739"/>
            <pc:sldLayoutMk cId="3957437707" sldId="2147483749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9:00.475" v="38"/>
          <pc:sldLayoutMkLst>
            <pc:docMk/>
            <pc:sldMasterMk cId="2707486435" sldId="2147483739"/>
            <pc:sldLayoutMk cId="201816915" sldId="2147483750"/>
          </pc:sldLayoutMkLst>
        </pc:sldLayoutChg>
      </pc:sldMasterChg>
      <pc:sldMasterChg chg="add del addSldLayout delSldLayout">
        <pc:chgData name="VIRGILLITO SALVATORE" userId="S::c200579@ccg.ac.jp::ebbb63ee-9f84-4fde-af9e-d434d15f3c06" providerId="AD" clId="Web-{345B6BFE-181F-45E9-8F5F-590DA3DFB3A2}" dt="2021-12-09T02:47:26.661" v="8"/>
        <pc:sldMasterMkLst>
          <pc:docMk/>
          <pc:sldMasterMk cId="3198080129" sldId="2147483751"/>
        </pc:sldMasterMkLst>
        <pc:sldLayoutChg chg="add del">
          <pc:chgData name="VIRGILLITO SALVATORE" userId="S::c200579@ccg.ac.jp::ebbb63ee-9f84-4fde-af9e-d434d15f3c06" providerId="AD" clId="Web-{345B6BFE-181F-45E9-8F5F-590DA3DFB3A2}" dt="2021-12-09T02:47:26.661" v="8"/>
          <pc:sldLayoutMkLst>
            <pc:docMk/>
            <pc:sldMasterMk cId="3198080129" sldId="2147483751"/>
            <pc:sldLayoutMk cId="3407861799" sldId="2147483740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7:26.661" v="8"/>
          <pc:sldLayoutMkLst>
            <pc:docMk/>
            <pc:sldMasterMk cId="3198080129" sldId="2147483751"/>
            <pc:sldLayoutMk cId="850306433" sldId="2147483741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7:26.661" v="8"/>
          <pc:sldLayoutMkLst>
            <pc:docMk/>
            <pc:sldMasterMk cId="3198080129" sldId="2147483751"/>
            <pc:sldLayoutMk cId="2618640812" sldId="2147483742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7:26.661" v="8"/>
          <pc:sldLayoutMkLst>
            <pc:docMk/>
            <pc:sldMasterMk cId="3198080129" sldId="2147483751"/>
            <pc:sldLayoutMk cId="4199805194" sldId="2147483743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7:26.661" v="8"/>
          <pc:sldLayoutMkLst>
            <pc:docMk/>
            <pc:sldMasterMk cId="3198080129" sldId="2147483751"/>
            <pc:sldLayoutMk cId="894476213" sldId="2147483744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7:26.661" v="8"/>
          <pc:sldLayoutMkLst>
            <pc:docMk/>
            <pc:sldMasterMk cId="3198080129" sldId="2147483751"/>
            <pc:sldLayoutMk cId="667879915" sldId="2147483745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7:26.661" v="8"/>
          <pc:sldLayoutMkLst>
            <pc:docMk/>
            <pc:sldMasterMk cId="3198080129" sldId="2147483751"/>
            <pc:sldLayoutMk cId="3320593079" sldId="2147483746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7:26.661" v="8"/>
          <pc:sldLayoutMkLst>
            <pc:docMk/>
            <pc:sldMasterMk cId="3198080129" sldId="2147483751"/>
            <pc:sldLayoutMk cId="2238457100" sldId="2147483747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7:26.661" v="8"/>
          <pc:sldLayoutMkLst>
            <pc:docMk/>
            <pc:sldMasterMk cId="3198080129" sldId="2147483751"/>
            <pc:sldLayoutMk cId="3140207163" sldId="2147483748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7:26.661" v="8"/>
          <pc:sldLayoutMkLst>
            <pc:docMk/>
            <pc:sldMasterMk cId="3198080129" sldId="2147483751"/>
            <pc:sldLayoutMk cId="2045636689" sldId="2147483749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7:26.661" v="8"/>
          <pc:sldLayoutMkLst>
            <pc:docMk/>
            <pc:sldMasterMk cId="3198080129" sldId="2147483751"/>
            <pc:sldLayoutMk cId="1647877822" sldId="2147483750"/>
          </pc:sldLayoutMkLst>
        </pc:sldLayoutChg>
      </pc:sldMasterChg>
      <pc:sldMasterChg chg="add del addSldLayout delSldLayout">
        <pc:chgData name="VIRGILLITO SALVATORE" userId="S::c200579@ccg.ac.jp::ebbb63ee-9f84-4fde-af9e-d434d15f3c06" providerId="AD" clId="Web-{345B6BFE-181F-45E9-8F5F-590DA3DFB3A2}" dt="2021-12-09T02:48:46.897" v="30"/>
        <pc:sldMasterMkLst>
          <pc:docMk/>
          <pc:sldMasterMk cId="283616948" sldId="2147483762"/>
        </pc:sldMasterMkLst>
        <pc:sldLayoutChg chg="add del">
          <pc:chgData name="VIRGILLITO SALVATORE" userId="S::c200579@ccg.ac.jp::ebbb63ee-9f84-4fde-af9e-d434d15f3c06" providerId="AD" clId="Web-{345B6BFE-181F-45E9-8F5F-590DA3DFB3A2}" dt="2021-12-09T02:48:46.897" v="30"/>
          <pc:sldLayoutMkLst>
            <pc:docMk/>
            <pc:sldMasterMk cId="283616948" sldId="2147483762"/>
            <pc:sldLayoutMk cId="3095357938" sldId="2147483751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8:46.897" v="30"/>
          <pc:sldLayoutMkLst>
            <pc:docMk/>
            <pc:sldMasterMk cId="283616948" sldId="2147483762"/>
            <pc:sldLayoutMk cId="2470986088" sldId="2147483752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8:46.897" v="30"/>
          <pc:sldLayoutMkLst>
            <pc:docMk/>
            <pc:sldMasterMk cId="283616948" sldId="2147483762"/>
            <pc:sldLayoutMk cId="3744198488" sldId="2147483753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8:46.897" v="30"/>
          <pc:sldLayoutMkLst>
            <pc:docMk/>
            <pc:sldMasterMk cId="283616948" sldId="2147483762"/>
            <pc:sldLayoutMk cId="36712403" sldId="2147483754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8:46.897" v="30"/>
          <pc:sldLayoutMkLst>
            <pc:docMk/>
            <pc:sldMasterMk cId="283616948" sldId="2147483762"/>
            <pc:sldLayoutMk cId="1118076877" sldId="2147483755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8:46.897" v="30"/>
          <pc:sldLayoutMkLst>
            <pc:docMk/>
            <pc:sldMasterMk cId="283616948" sldId="2147483762"/>
            <pc:sldLayoutMk cId="356537092" sldId="2147483756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8:46.897" v="30"/>
          <pc:sldLayoutMkLst>
            <pc:docMk/>
            <pc:sldMasterMk cId="283616948" sldId="2147483762"/>
            <pc:sldLayoutMk cId="782118449" sldId="2147483757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8:46.897" v="30"/>
          <pc:sldLayoutMkLst>
            <pc:docMk/>
            <pc:sldMasterMk cId="283616948" sldId="2147483762"/>
            <pc:sldLayoutMk cId="738883183" sldId="2147483758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8:46.897" v="30"/>
          <pc:sldLayoutMkLst>
            <pc:docMk/>
            <pc:sldMasterMk cId="283616948" sldId="2147483762"/>
            <pc:sldLayoutMk cId="2165122058" sldId="2147483759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8:46.897" v="30"/>
          <pc:sldLayoutMkLst>
            <pc:docMk/>
            <pc:sldMasterMk cId="283616948" sldId="2147483762"/>
            <pc:sldLayoutMk cId="3956233128" sldId="2147483760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8:46.897" v="30"/>
          <pc:sldLayoutMkLst>
            <pc:docMk/>
            <pc:sldMasterMk cId="283616948" sldId="2147483762"/>
            <pc:sldLayoutMk cId="1516344271" sldId="2147483761"/>
          </pc:sldLayoutMkLst>
        </pc:sldLayoutChg>
      </pc:sldMasterChg>
      <pc:sldMasterChg chg="add del addSldLayout delSldLayout">
        <pc:chgData name="VIRGILLITO SALVATORE" userId="S::c200579@ccg.ac.jp::ebbb63ee-9f84-4fde-af9e-d434d15f3c06" providerId="AD" clId="Web-{345B6BFE-181F-45E9-8F5F-590DA3DFB3A2}" dt="2021-12-09T02:46:38.831" v="4"/>
        <pc:sldMasterMkLst>
          <pc:docMk/>
          <pc:sldMasterMk cId="3109816220" sldId="2147483763"/>
        </pc:sldMasterMkLst>
        <pc:sldLayoutChg chg="add del">
          <pc:chgData name="VIRGILLITO SALVATORE" userId="S::c200579@ccg.ac.jp::ebbb63ee-9f84-4fde-af9e-d434d15f3c06" providerId="AD" clId="Web-{345B6BFE-181F-45E9-8F5F-590DA3DFB3A2}" dt="2021-12-09T02:46:38.831" v="4"/>
          <pc:sldLayoutMkLst>
            <pc:docMk/>
            <pc:sldMasterMk cId="3109816220" sldId="2147483763"/>
            <pc:sldLayoutMk cId="2579194406" sldId="2147483752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6:38.831" v="4"/>
          <pc:sldLayoutMkLst>
            <pc:docMk/>
            <pc:sldMasterMk cId="3109816220" sldId="2147483763"/>
            <pc:sldLayoutMk cId="3404803075" sldId="2147483753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6:38.831" v="4"/>
          <pc:sldLayoutMkLst>
            <pc:docMk/>
            <pc:sldMasterMk cId="3109816220" sldId="2147483763"/>
            <pc:sldLayoutMk cId="2511511853" sldId="2147483754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6:38.831" v="4"/>
          <pc:sldLayoutMkLst>
            <pc:docMk/>
            <pc:sldMasterMk cId="3109816220" sldId="2147483763"/>
            <pc:sldLayoutMk cId="3910200182" sldId="2147483755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6:38.831" v="4"/>
          <pc:sldLayoutMkLst>
            <pc:docMk/>
            <pc:sldMasterMk cId="3109816220" sldId="2147483763"/>
            <pc:sldLayoutMk cId="3208728704" sldId="2147483756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6:38.831" v="4"/>
          <pc:sldLayoutMkLst>
            <pc:docMk/>
            <pc:sldMasterMk cId="3109816220" sldId="2147483763"/>
            <pc:sldLayoutMk cId="2346292270" sldId="2147483757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6:38.831" v="4"/>
          <pc:sldLayoutMkLst>
            <pc:docMk/>
            <pc:sldMasterMk cId="3109816220" sldId="2147483763"/>
            <pc:sldLayoutMk cId="152558850" sldId="2147483758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6:38.831" v="4"/>
          <pc:sldLayoutMkLst>
            <pc:docMk/>
            <pc:sldMasterMk cId="3109816220" sldId="2147483763"/>
            <pc:sldLayoutMk cId="80669606" sldId="2147483759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6:38.831" v="4"/>
          <pc:sldLayoutMkLst>
            <pc:docMk/>
            <pc:sldMasterMk cId="3109816220" sldId="2147483763"/>
            <pc:sldLayoutMk cId="3931295230" sldId="2147483760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6:38.831" v="4"/>
          <pc:sldLayoutMkLst>
            <pc:docMk/>
            <pc:sldMasterMk cId="3109816220" sldId="2147483763"/>
            <pc:sldLayoutMk cId="3140853359" sldId="2147483761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6:38.831" v="4"/>
          <pc:sldLayoutMkLst>
            <pc:docMk/>
            <pc:sldMasterMk cId="3109816220" sldId="2147483763"/>
            <pc:sldLayoutMk cId="607532173" sldId="2147483762"/>
          </pc:sldLayoutMkLst>
        </pc:sldLayoutChg>
      </pc:sldMasterChg>
      <pc:sldMasterChg chg="add del addSldLayout delSldLayout">
        <pc:chgData name="VIRGILLITO SALVATORE" userId="S::c200579@ccg.ac.jp::ebbb63ee-9f84-4fde-af9e-d434d15f3c06" providerId="AD" clId="Web-{345B6BFE-181F-45E9-8F5F-590DA3DFB3A2}" dt="2021-12-09T02:48:52.287" v="36"/>
        <pc:sldMasterMkLst>
          <pc:docMk/>
          <pc:sldMasterMk cId="4012372697" sldId="2147483775"/>
        </pc:sldMasterMkLst>
        <pc:sldLayoutChg chg="add del">
          <pc:chgData name="VIRGILLITO SALVATORE" userId="S::c200579@ccg.ac.jp::ebbb63ee-9f84-4fde-af9e-d434d15f3c06" providerId="AD" clId="Web-{345B6BFE-181F-45E9-8F5F-590DA3DFB3A2}" dt="2021-12-09T02:48:52.287" v="36"/>
          <pc:sldLayoutMkLst>
            <pc:docMk/>
            <pc:sldMasterMk cId="4012372697" sldId="2147483775"/>
            <pc:sldLayoutMk cId="3361516611" sldId="2147483764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8:52.287" v="36"/>
          <pc:sldLayoutMkLst>
            <pc:docMk/>
            <pc:sldMasterMk cId="4012372697" sldId="2147483775"/>
            <pc:sldLayoutMk cId="746292646" sldId="2147483765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8:52.287" v="36"/>
          <pc:sldLayoutMkLst>
            <pc:docMk/>
            <pc:sldMasterMk cId="4012372697" sldId="2147483775"/>
            <pc:sldLayoutMk cId="1926865448" sldId="2147483766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8:52.287" v="36"/>
          <pc:sldLayoutMkLst>
            <pc:docMk/>
            <pc:sldMasterMk cId="4012372697" sldId="2147483775"/>
            <pc:sldLayoutMk cId="3564578055" sldId="2147483767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8:52.287" v="36"/>
          <pc:sldLayoutMkLst>
            <pc:docMk/>
            <pc:sldMasterMk cId="4012372697" sldId="2147483775"/>
            <pc:sldLayoutMk cId="3187932780" sldId="2147483768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8:52.287" v="36"/>
          <pc:sldLayoutMkLst>
            <pc:docMk/>
            <pc:sldMasterMk cId="4012372697" sldId="2147483775"/>
            <pc:sldLayoutMk cId="385187842" sldId="2147483769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8:52.287" v="36"/>
          <pc:sldLayoutMkLst>
            <pc:docMk/>
            <pc:sldMasterMk cId="4012372697" sldId="2147483775"/>
            <pc:sldLayoutMk cId="740348689" sldId="2147483770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8:52.287" v="36"/>
          <pc:sldLayoutMkLst>
            <pc:docMk/>
            <pc:sldMasterMk cId="4012372697" sldId="2147483775"/>
            <pc:sldLayoutMk cId="1511956145" sldId="2147483771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8:52.287" v="36"/>
          <pc:sldLayoutMkLst>
            <pc:docMk/>
            <pc:sldMasterMk cId="4012372697" sldId="2147483775"/>
            <pc:sldLayoutMk cId="3028801333" sldId="2147483772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8:52.287" v="36"/>
          <pc:sldLayoutMkLst>
            <pc:docMk/>
            <pc:sldMasterMk cId="4012372697" sldId="2147483775"/>
            <pc:sldLayoutMk cId="681222273" sldId="2147483773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48:52.287" v="36"/>
          <pc:sldLayoutMkLst>
            <pc:docMk/>
            <pc:sldMasterMk cId="4012372697" sldId="2147483775"/>
            <pc:sldLayoutMk cId="365611577" sldId="2147483774"/>
          </pc:sldLayoutMkLst>
        </pc:sldLayoutChg>
      </pc:sldMasterChg>
      <pc:sldMasterChg chg="add del addSldLayout delSldLayout">
        <pc:chgData name="VIRGILLITO SALVATORE" userId="S::c200579@ccg.ac.jp::ebbb63ee-9f84-4fde-af9e-d434d15f3c06" providerId="AD" clId="Web-{345B6BFE-181F-45E9-8F5F-590DA3DFB3A2}" dt="2021-12-09T02:50:21.789" v="52"/>
        <pc:sldMasterMkLst>
          <pc:docMk/>
          <pc:sldMasterMk cId="1110522005" sldId="2147483814"/>
        </pc:sldMasterMkLst>
        <pc:sldLayoutChg chg="add del">
          <pc:chgData name="VIRGILLITO SALVATORE" userId="S::c200579@ccg.ac.jp::ebbb63ee-9f84-4fde-af9e-d434d15f3c06" providerId="AD" clId="Web-{345B6BFE-181F-45E9-8F5F-590DA3DFB3A2}" dt="2021-12-09T02:50:21.789" v="52"/>
          <pc:sldLayoutMkLst>
            <pc:docMk/>
            <pc:sldMasterMk cId="1110522005" sldId="2147483814"/>
            <pc:sldLayoutMk cId="634072613" sldId="2147483803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50:21.789" v="52"/>
          <pc:sldLayoutMkLst>
            <pc:docMk/>
            <pc:sldMasterMk cId="1110522005" sldId="2147483814"/>
            <pc:sldLayoutMk cId="61489811" sldId="2147483804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50:21.789" v="52"/>
          <pc:sldLayoutMkLst>
            <pc:docMk/>
            <pc:sldMasterMk cId="1110522005" sldId="2147483814"/>
            <pc:sldLayoutMk cId="111241251" sldId="2147483805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50:21.789" v="52"/>
          <pc:sldLayoutMkLst>
            <pc:docMk/>
            <pc:sldMasterMk cId="1110522005" sldId="2147483814"/>
            <pc:sldLayoutMk cId="3066540666" sldId="2147483806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50:21.789" v="52"/>
          <pc:sldLayoutMkLst>
            <pc:docMk/>
            <pc:sldMasterMk cId="1110522005" sldId="2147483814"/>
            <pc:sldLayoutMk cId="139404314" sldId="2147483807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50:21.789" v="52"/>
          <pc:sldLayoutMkLst>
            <pc:docMk/>
            <pc:sldMasterMk cId="1110522005" sldId="2147483814"/>
            <pc:sldLayoutMk cId="826948324" sldId="2147483808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50:21.789" v="52"/>
          <pc:sldLayoutMkLst>
            <pc:docMk/>
            <pc:sldMasterMk cId="1110522005" sldId="2147483814"/>
            <pc:sldLayoutMk cId="1514284145" sldId="2147483809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50:21.789" v="52"/>
          <pc:sldLayoutMkLst>
            <pc:docMk/>
            <pc:sldMasterMk cId="1110522005" sldId="2147483814"/>
            <pc:sldLayoutMk cId="169185523" sldId="2147483810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50:21.789" v="52"/>
          <pc:sldLayoutMkLst>
            <pc:docMk/>
            <pc:sldMasterMk cId="1110522005" sldId="2147483814"/>
            <pc:sldLayoutMk cId="4074643300" sldId="2147483811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50:21.789" v="52"/>
          <pc:sldLayoutMkLst>
            <pc:docMk/>
            <pc:sldMasterMk cId="1110522005" sldId="2147483814"/>
            <pc:sldLayoutMk cId="1916542390" sldId="2147483812"/>
          </pc:sldLayoutMkLst>
        </pc:sldLayoutChg>
        <pc:sldLayoutChg chg="add del">
          <pc:chgData name="VIRGILLITO SALVATORE" userId="S::c200579@ccg.ac.jp::ebbb63ee-9f84-4fde-af9e-d434d15f3c06" providerId="AD" clId="Web-{345B6BFE-181F-45E9-8F5F-590DA3DFB3A2}" dt="2021-12-09T02:50:21.789" v="52"/>
          <pc:sldLayoutMkLst>
            <pc:docMk/>
            <pc:sldMasterMk cId="1110522005" sldId="2147483814"/>
            <pc:sldLayoutMk cId="1455894626" sldId="2147483813"/>
          </pc:sldLayoutMkLst>
        </pc:sldLayoutChg>
      </pc:sldMasterChg>
      <pc:sldMasterChg chg="add del addSldLayout delSldLayout modSldLayout">
        <pc:chgData name="VIRGILLITO SALVATORE" userId="S::c200579@ccg.ac.jp::ebbb63ee-9f84-4fde-af9e-d434d15f3c06" providerId="AD" clId="Web-{345B6BFE-181F-45E9-8F5F-590DA3DFB3A2}" dt="2021-12-09T02:50:37.040" v="53"/>
        <pc:sldMasterMkLst>
          <pc:docMk/>
          <pc:sldMasterMk cId="1978900132" sldId="2147483815"/>
        </pc:sldMasterMkLst>
        <pc:sldLayoutChg chg="add del mod replId">
          <pc:chgData name="VIRGILLITO SALVATORE" userId="S::c200579@ccg.ac.jp::ebbb63ee-9f84-4fde-af9e-d434d15f3c06" providerId="AD" clId="Web-{345B6BFE-181F-45E9-8F5F-590DA3DFB3A2}" dt="2021-12-09T02:50:37.040" v="53"/>
          <pc:sldLayoutMkLst>
            <pc:docMk/>
            <pc:sldMasterMk cId="1978900132" sldId="2147483815"/>
            <pc:sldLayoutMk cId="2088565680" sldId="2147483816"/>
          </pc:sldLayoutMkLst>
        </pc:sldLayoutChg>
        <pc:sldLayoutChg chg="add del mod replId">
          <pc:chgData name="VIRGILLITO SALVATORE" userId="S::c200579@ccg.ac.jp::ebbb63ee-9f84-4fde-af9e-d434d15f3c06" providerId="AD" clId="Web-{345B6BFE-181F-45E9-8F5F-590DA3DFB3A2}" dt="2021-12-09T02:50:37.040" v="53"/>
          <pc:sldLayoutMkLst>
            <pc:docMk/>
            <pc:sldMasterMk cId="1978900132" sldId="2147483815"/>
            <pc:sldLayoutMk cId="3059283267" sldId="2147483817"/>
          </pc:sldLayoutMkLst>
        </pc:sldLayoutChg>
        <pc:sldLayoutChg chg="add del mod replId">
          <pc:chgData name="VIRGILLITO SALVATORE" userId="S::c200579@ccg.ac.jp::ebbb63ee-9f84-4fde-af9e-d434d15f3c06" providerId="AD" clId="Web-{345B6BFE-181F-45E9-8F5F-590DA3DFB3A2}" dt="2021-12-09T02:50:37.040" v="53"/>
          <pc:sldLayoutMkLst>
            <pc:docMk/>
            <pc:sldMasterMk cId="1978900132" sldId="2147483815"/>
            <pc:sldLayoutMk cId="1630178512" sldId="2147483818"/>
          </pc:sldLayoutMkLst>
        </pc:sldLayoutChg>
        <pc:sldLayoutChg chg="add del mod replId">
          <pc:chgData name="VIRGILLITO SALVATORE" userId="S::c200579@ccg.ac.jp::ebbb63ee-9f84-4fde-af9e-d434d15f3c06" providerId="AD" clId="Web-{345B6BFE-181F-45E9-8F5F-590DA3DFB3A2}" dt="2021-12-09T02:50:37.040" v="53"/>
          <pc:sldLayoutMkLst>
            <pc:docMk/>
            <pc:sldMasterMk cId="1978900132" sldId="2147483815"/>
            <pc:sldLayoutMk cId="1954221653" sldId="2147483819"/>
          </pc:sldLayoutMkLst>
        </pc:sldLayoutChg>
        <pc:sldLayoutChg chg="add del mod replId">
          <pc:chgData name="VIRGILLITO SALVATORE" userId="S::c200579@ccg.ac.jp::ebbb63ee-9f84-4fde-af9e-d434d15f3c06" providerId="AD" clId="Web-{345B6BFE-181F-45E9-8F5F-590DA3DFB3A2}" dt="2021-12-09T02:50:37.040" v="53"/>
          <pc:sldLayoutMkLst>
            <pc:docMk/>
            <pc:sldMasterMk cId="1978900132" sldId="2147483815"/>
            <pc:sldLayoutMk cId="2206804932" sldId="2147483820"/>
          </pc:sldLayoutMkLst>
        </pc:sldLayoutChg>
        <pc:sldLayoutChg chg="add del mod replId">
          <pc:chgData name="VIRGILLITO SALVATORE" userId="S::c200579@ccg.ac.jp::ebbb63ee-9f84-4fde-af9e-d434d15f3c06" providerId="AD" clId="Web-{345B6BFE-181F-45E9-8F5F-590DA3DFB3A2}" dt="2021-12-09T02:50:37.040" v="53"/>
          <pc:sldLayoutMkLst>
            <pc:docMk/>
            <pc:sldMasterMk cId="1978900132" sldId="2147483815"/>
            <pc:sldLayoutMk cId="2310786307" sldId="2147483821"/>
          </pc:sldLayoutMkLst>
        </pc:sldLayoutChg>
        <pc:sldLayoutChg chg="add del mod replId">
          <pc:chgData name="VIRGILLITO SALVATORE" userId="S::c200579@ccg.ac.jp::ebbb63ee-9f84-4fde-af9e-d434d15f3c06" providerId="AD" clId="Web-{345B6BFE-181F-45E9-8F5F-590DA3DFB3A2}" dt="2021-12-09T02:50:37.040" v="53"/>
          <pc:sldLayoutMkLst>
            <pc:docMk/>
            <pc:sldMasterMk cId="1978900132" sldId="2147483815"/>
            <pc:sldLayoutMk cId="3939720311" sldId="2147483822"/>
          </pc:sldLayoutMkLst>
        </pc:sldLayoutChg>
        <pc:sldLayoutChg chg="add del mod replId">
          <pc:chgData name="VIRGILLITO SALVATORE" userId="S::c200579@ccg.ac.jp::ebbb63ee-9f84-4fde-af9e-d434d15f3c06" providerId="AD" clId="Web-{345B6BFE-181F-45E9-8F5F-590DA3DFB3A2}" dt="2021-12-09T02:50:37.040" v="53"/>
          <pc:sldLayoutMkLst>
            <pc:docMk/>
            <pc:sldMasterMk cId="1978900132" sldId="2147483815"/>
            <pc:sldLayoutMk cId="1283129887" sldId="2147483823"/>
          </pc:sldLayoutMkLst>
        </pc:sldLayoutChg>
        <pc:sldLayoutChg chg="add del mod replId">
          <pc:chgData name="VIRGILLITO SALVATORE" userId="S::c200579@ccg.ac.jp::ebbb63ee-9f84-4fde-af9e-d434d15f3c06" providerId="AD" clId="Web-{345B6BFE-181F-45E9-8F5F-590DA3DFB3A2}" dt="2021-12-09T02:50:37.040" v="53"/>
          <pc:sldLayoutMkLst>
            <pc:docMk/>
            <pc:sldMasterMk cId="1978900132" sldId="2147483815"/>
            <pc:sldLayoutMk cId="3364448319" sldId="2147483824"/>
          </pc:sldLayoutMkLst>
        </pc:sldLayoutChg>
        <pc:sldLayoutChg chg="add del mod replId">
          <pc:chgData name="VIRGILLITO SALVATORE" userId="S::c200579@ccg.ac.jp::ebbb63ee-9f84-4fde-af9e-d434d15f3c06" providerId="AD" clId="Web-{345B6BFE-181F-45E9-8F5F-590DA3DFB3A2}" dt="2021-12-09T02:50:37.040" v="53"/>
          <pc:sldLayoutMkLst>
            <pc:docMk/>
            <pc:sldMasterMk cId="1978900132" sldId="2147483815"/>
            <pc:sldLayoutMk cId="938027646" sldId="2147483825"/>
          </pc:sldLayoutMkLst>
        </pc:sldLayoutChg>
        <pc:sldLayoutChg chg="add del mod replId">
          <pc:chgData name="VIRGILLITO SALVATORE" userId="S::c200579@ccg.ac.jp::ebbb63ee-9f84-4fde-af9e-d434d15f3c06" providerId="AD" clId="Web-{345B6BFE-181F-45E9-8F5F-590DA3DFB3A2}" dt="2021-12-09T02:50:37.040" v="53"/>
          <pc:sldLayoutMkLst>
            <pc:docMk/>
            <pc:sldMasterMk cId="1978900132" sldId="2147483815"/>
            <pc:sldLayoutMk cId="3188204594" sldId="2147483826"/>
          </pc:sldLayoutMkLst>
        </pc:sldLayoutChg>
      </pc:sldMasterChg>
      <pc:sldMasterChg chg="add addSldLayout modSldLayout">
        <pc:chgData name="VIRGILLITO SALVATORE" userId="S::c200579@ccg.ac.jp::ebbb63ee-9f84-4fde-af9e-d434d15f3c06" providerId="AD" clId="Web-{345B6BFE-181F-45E9-8F5F-590DA3DFB3A2}" dt="2021-12-09T02:50:37.040" v="53"/>
        <pc:sldMasterMkLst>
          <pc:docMk/>
          <pc:sldMasterMk cId="3229704091" sldId="2147483827"/>
        </pc:sldMasterMkLst>
        <pc:sldLayoutChg chg="add mod replId">
          <pc:chgData name="VIRGILLITO SALVATORE" userId="S::c200579@ccg.ac.jp::ebbb63ee-9f84-4fde-af9e-d434d15f3c06" providerId="AD" clId="Web-{345B6BFE-181F-45E9-8F5F-590DA3DFB3A2}" dt="2021-12-09T02:50:37.040" v="53"/>
          <pc:sldLayoutMkLst>
            <pc:docMk/>
            <pc:sldMasterMk cId="3229704091" sldId="2147483827"/>
            <pc:sldLayoutMk cId="2579456967" sldId="2147483828"/>
          </pc:sldLayoutMkLst>
        </pc:sldLayoutChg>
        <pc:sldLayoutChg chg="add mod replId">
          <pc:chgData name="VIRGILLITO SALVATORE" userId="S::c200579@ccg.ac.jp::ebbb63ee-9f84-4fde-af9e-d434d15f3c06" providerId="AD" clId="Web-{345B6BFE-181F-45E9-8F5F-590DA3DFB3A2}" dt="2021-12-09T02:50:37.040" v="53"/>
          <pc:sldLayoutMkLst>
            <pc:docMk/>
            <pc:sldMasterMk cId="3229704091" sldId="2147483827"/>
            <pc:sldLayoutMk cId="2306353073" sldId="2147483829"/>
          </pc:sldLayoutMkLst>
        </pc:sldLayoutChg>
        <pc:sldLayoutChg chg="add mod replId">
          <pc:chgData name="VIRGILLITO SALVATORE" userId="S::c200579@ccg.ac.jp::ebbb63ee-9f84-4fde-af9e-d434d15f3c06" providerId="AD" clId="Web-{345B6BFE-181F-45E9-8F5F-590DA3DFB3A2}" dt="2021-12-09T02:50:37.040" v="53"/>
          <pc:sldLayoutMkLst>
            <pc:docMk/>
            <pc:sldMasterMk cId="3229704091" sldId="2147483827"/>
            <pc:sldLayoutMk cId="3833059599" sldId="2147483830"/>
          </pc:sldLayoutMkLst>
        </pc:sldLayoutChg>
        <pc:sldLayoutChg chg="add mod replId">
          <pc:chgData name="VIRGILLITO SALVATORE" userId="S::c200579@ccg.ac.jp::ebbb63ee-9f84-4fde-af9e-d434d15f3c06" providerId="AD" clId="Web-{345B6BFE-181F-45E9-8F5F-590DA3DFB3A2}" dt="2021-12-09T02:50:37.040" v="53"/>
          <pc:sldLayoutMkLst>
            <pc:docMk/>
            <pc:sldMasterMk cId="3229704091" sldId="2147483827"/>
            <pc:sldLayoutMk cId="1719813524" sldId="2147483831"/>
          </pc:sldLayoutMkLst>
        </pc:sldLayoutChg>
        <pc:sldLayoutChg chg="add mod replId">
          <pc:chgData name="VIRGILLITO SALVATORE" userId="S::c200579@ccg.ac.jp::ebbb63ee-9f84-4fde-af9e-d434d15f3c06" providerId="AD" clId="Web-{345B6BFE-181F-45E9-8F5F-590DA3DFB3A2}" dt="2021-12-09T02:50:37.040" v="53"/>
          <pc:sldLayoutMkLst>
            <pc:docMk/>
            <pc:sldMasterMk cId="3229704091" sldId="2147483827"/>
            <pc:sldLayoutMk cId="953068772" sldId="2147483832"/>
          </pc:sldLayoutMkLst>
        </pc:sldLayoutChg>
        <pc:sldLayoutChg chg="add mod replId">
          <pc:chgData name="VIRGILLITO SALVATORE" userId="S::c200579@ccg.ac.jp::ebbb63ee-9f84-4fde-af9e-d434d15f3c06" providerId="AD" clId="Web-{345B6BFE-181F-45E9-8F5F-590DA3DFB3A2}" dt="2021-12-09T02:50:37.040" v="53"/>
          <pc:sldLayoutMkLst>
            <pc:docMk/>
            <pc:sldMasterMk cId="3229704091" sldId="2147483827"/>
            <pc:sldLayoutMk cId="879871141" sldId="2147483833"/>
          </pc:sldLayoutMkLst>
        </pc:sldLayoutChg>
        <pc:sldLayoutChg chg="add mod replId">
          <pc:chgData name="VIRGILLITO SALVATORE" userId="S::c200579@ccg.ac.jp::ebbb63ee-9f84-4fde-af9e-d434d15f3c06" providerId="AD" clId="Web-{345B6BFE-181F-45E9-8F5F-590DA3DFB3A2}" dt="2021-12-09T02:50:37.040" v="53"/>
          <pc:sldLayoutMkLst>
            <pc:docMk/>
            <pc:sldMasterMk cId="3229704091" sldId="2147483827"/>
            <pc:sldLayoutMk cId="3136769643" sldId="2147483834"/>
          </pc:sldLayoutMkLst>
        </pc:sldLayoutChg>
        <pc:sldLayoutChg chg="add mod replId">
          <pc:chgData name="VIRGILLITO SALVATORE" userId="S::c200579@ccg.ac.jp::ebbb63ee-9f84-4fde-af9e-d434d15f3c06" providerId="AD" clId="Web-{345B6BFE-181F-45E9-8F5F-590DA3DFB3A2}" dt="2021-12-09T02:50:37.040" v="53"/>
          <pc:sldLayoutMkLst>
            <pc:docMk/>
            <pc:sldMasterMk cId="3229704091" sldId="2147483827"/>
            <pc:sldLayoutMk cId="2310324542" sldId="2147483835"/>
          </pc:sldLayoutMkLst>
        </pc:sldLayoutChg>
        <pc:sldLayoutChg chg="add mod replId">
          <pc:chgData name="VIRGILLITO SALVATORE" userId="S::c200579@ccg.ac.jp::ebbb63ee-9f84-4fde-af9e-d434d15f3c06" providerId="AD" clId="Web-{345B6BFE-181F-45E9-8F5F-590DA3DFB3A2}" dt="2021-12-09T02:50:37.040" v="53"/>
          <pc:sldLayoutMkLst>
            <pc:docMk/>
            <pc:sldMasterMk cId="3229704091" sldId="2147483827"/>
            <pc:sldLayoutMk cId="2877743763" sldId="2147483836"/>
          </pc:sldLayoutMkLst>
        </pc:sldLayoutChg>
        <pc:sldLayoutChg chg="add mod replId">
          <pc:chgData name="VIRGILLITO SALVATORE" userId="S::c200579@ccg.ac.jp::ebbb63ee-9f84-4fde-af9e-d434d15f3c06" providerId="AD" clId="Web-{345B6BFE-181F-45E9-8F5F-590DA3DFB3A2}" dt="2021-12-09T02:50:37.040" v="53"/>
          <pc:sldLayoutMkLst>
            <pc:docMk/>
            <pc:sldMasterMk cId="3229704091" sldId="2147483827"/>
            <pc:sldLayoutMk cId="3377859868" sldId="2147483837"/>
          </pc:sldLayoutMkLst>
        </pc:sldLayoutChg>
        <pc:sldLayoutChg chg="add mod replId">
          <pc:chgData name="VIRGILLITO SALVATORE" userId="S::c200579@ccg.ac.jp::ebbb63ee-9f84-4fde-af9e-d434d15f3c06" providerId="AD" clId="Web-{345B6BFE-181F-45E9-8F5F-590DA3DFB3A2}" dt="2021-12-09T02:50:37.040" v="53"/>
          <pc:sldLayoutMkLst>
            <pc:docMk/>
            <pc:sldMasterMk cId="3229704091" sldId="2147483827"/>
            <pc:sldLayoutMk cId="885277329" sldId="2147483838"/>
          </pc:sldLayoutMkLst>
        </pc:sldLayoutChg>
      </pc:sldMasterChg>
    </pc:docChg>
  </pc:docChgLst>
  <pc:docChgLst>
    <pc:chgData name="VIRGILLITO SALVATORE" userId="S::c200579@ccg.ac.jp::ebbb63ee-9f84-4fde-af9e-d434d15f3c06" providerId="AD" clId="Web-{D08E6516-8949-790E-A171-E7984CB5AE34}"/>
    <pc:docChg chg="modSld">
      <pc:chgData name="VIRGILLITO SALVATORE" userId="S::c200579@ccg.ac.jp::ebbb63ee-9f84-4fde-af9e-d434d15f3c06" providerId="AD" clId="Web-{D08E6516-8949-790E-A171-E7984CB5AE34}" dt="2021-12-16T03:23:26.956" v="0"/>
      <pc:docMkLst>
        <pc:docMk/>
      </pc:docMkLst>
      <pc:sldChg chg="addSp delSp modSp">
        <pc:chgData name="VIRGILLITO SALVATORE" userId="S::c200579@ccg.ac.jp::ebbb63ee-9f84-4fde-af9e-d434d15f3c06" providerId="AD" clId="Web-{D08E6516-8949-790E-A171-E7984CB5AE34}" dt="2021-12-16T03:23:26.956" v="0"/>
        <pc:sldMkLst>
          <pc:docMk/>
          <pc:sldMk cId="1151004017" sldId="264"/>
        </pc:sldMkLst>
        <pc:spChg chg="mod">
          <ac:chgData name="VIRGILLITO SALVATORE" userId="S::c200579@ccg.ac.jp::ebbb63ee-9f84-4fde-af9e-d434d15f3c06" providerId="AD" clId="Web-{D08E6516-8949-790E-A171-E7984CB5AE34}" dt="2021-12-16T03:23:26.956" v="0"/>
          <ac:spMkLst>
            <pc:docMk/>
            <pc:sldMk cId="1151004017" sldId="264"/>
            <ac:spMk id="2" creationId="{FB182A18-FD86-4AE7-B9CE-85C2FBB01F86}"/>
          </ac:spMkLst>
        </pc:spChg>
        <pc:spChg chg="del">
          <ac:chgData name="VIRGILLITO SALVATORE" userId="S::c200579@ccg.ac.jp::ebbb63ee-9f84-4fde-af9e-d434d15f3c06" providerId="AD" clId="Web-{D08E6516-8949-790E-A171-E7984CB5AE34}" dt="2021-12-16T03:23:26.956" v="0"/>
          <ac:spMkLst>
            <pc:docMk/>
            <pc:sldMk cId="1151004017" sldId="264"/>
            <ac:spMk id="64" creationId="{F199CFFE-DA0E-4054-A98E-637FEB1FABEE}"/>
          </ac:spMkLst>
        </pc:spChg>
        <pc:spChg chg="add">
          <ac:chgData name="VIRGILLITO SALVATORE" userId="S::c200579@ccg.ac.jp::ebbb63ee-9f84-4fde-af9e-d434d15f3c06" providerId="AD" clId="Web-{D08E6516-8949-790E-A171-E7984CB5AE34}" dt="2021-12-16T03:23:26.956" v="0"/>
          <ac:spMkLst>
            <pc:docMk/>
            <pc:sldMk cId="1151004017" sldId="264"/>
            <ac:spMk id="120" creationId="{3D6BC48A-DD39-411F-88AC-88C1DE34B91F}"/>
          </ac:spMkLst>
        </pc:spChg>
        <pc:spChg chg="add">
          <ac:chgData name="VIRGILLITO SALVATORE" userId="S::c200579@ccg.ac.jp::ebbb63ee-9f84-4fde-af9e-d434d15f3c06" providerId="AD" clId="Web-{D08E6516-8949-790E-A171-E7984CB5AE34}" dt="2021-12-16T03:23:26.956" v="0"/>
          <ac:spMkLst>
            <pc:docMk/>
            <pc:sldMk cId="1151004017" sldId="264"/>
            <ac:spMk id="148" creationId="{ABBD6975-1535-4031-BC3B-61A2EFB56B9D}"/>
          </ac:spMkLst>
        </pc:spChg>
        <pc:grpChg chg="del">
          <ac:chgData name="VIRGILLITO SALVATORE" userId="S::c200579@ccg.ac.jp::ebbb63ee-9f84-4fde-af9e-d434d15f3c06" providerId="AD" clId="Web-{D08E6516-8949-790E-A171-E7984CB5AE34}" dt="2021-12-16T03:23:26.956" v="0"/>
          <ac:grpSpMkLst>
            <pc:docMk/>
            <pc:sldMk cId="1151004017" sldId="264"/>
            <ac:grpSpMk id="38" creationId="{E024D248-87CA-4666-BB50-B93BF1A6FB3C}"/>
          </ac:grpSpMkLst>
        </pc:grpChg>
        <pc:grpChg chg="del">
          <ac:chgData name="VIRGILLITO SALVATORE" userId="S::c200579@ccg.ac.jp::ebbb63ee-9f84-4fde-af9e-d434d15f3c06" providerId="AD" clId="Web-{D08E6516-8949-790E-A171-E7984CB5AE34}" dt="2021-12-16T03:23:26.956" v="0"/>
          <ac:grpSpMkLst>
            <pc:docMk/>
            <pc:sldMk cId="1151004017" sldId="264"/>
            <ac:grpSpMk id="59" creationId="{38BE3980-E33C-47F5-9C30-74FF864BE1C2}"/>
          </ac:grpSpMkLst>
        </pc:grpChg>
        <pc:grpChg chg="del">
          <ac:chgData name="VIRGILLITO SALVATORE" userId="S::c200579@ccg.ac.jp::ebbb63ee-9f84-4fde-af9e-d434d15f3c06" providerId="AD" clId="Web-{D08E6516-8949-790E-A171-E7984CB5AE34}" dt="2021-12-16T03:23:26.956" v="0"/>
          <ac:grpSpMkLst>
            <pc:docMk/>
            <pc:sldMk cId="1151004017" sldId="264"/>
            <ac:grpSpMk id="66" creationId="{79B720E2-8A02-4886-B3F3-2C28F0DB382C}"/>
          </ac:grpSpMkLst>
        </pc:grpChg>
        <pc:grpChg chg="del">
          <ac:chgData name="VIRGILLITO SALVATORE" userId="S::c200579@ccg.ac.jp::ebbb63ee-9f84-4fde-af9e-d434d15f3c06" providerId="AD" clId="Web-{D08E6516-8949-790E-A171-E7984CB5AE34}" dt="2021-12-16T03:23:26.956" v="0"/>
          <ac:grpSpMkLst>
            <pc:docMk/>
            <pc:sldMk cId="1151004017" sldId="264"/>
            <ac:grpSpMk id="87" creationId="{DEDA27B9-3726-4A21-8FF8-A3B93EAA28C6}"/>
          </ac:grpSpMkLst>
        </pc:grpChg>
        <pc:grpChg chg="add">
          <ac:chgData name="VIRGILLITO SALVATORE" userId="S::c200579@ccg.ac.jp::ebbb63ee-9f84-4fde-af9e-d434d15f3c06" providerId="AD" clId="Web-{D08E6516-8949-790E-A171-E7984CB5AE34}" dt="2021-12-16T03:23:26.956" v="0"/>
          <ac:grpSpMkLst>
            <pc:docMk/>
            <pc:sldMk cId="1151004017" sldId="264"/>
            <ac:grpSpMk id="94" creationId="{5D307D92-1B71-4BC9-9CC2-651007D6DFA8}"/>
          </ac:grpSpMkLst>
        </pc:grpChg>
        <pc:grpChg chg="add">
          <ac:chgData name="VIRGILLITO SALVATORE" userId="S::c200579@ccg.ac.jp::ebbb63ee-9f84-4fde-af9e-d434d15f3c06" providerId="AD" clId="Web-{D08E6516-8949-790E-A171-E7984CB5AE34}" dt="2021-12-16T03:23:26.956" v="0"/>
          <ac:grpSpMkLst>
            <pc:docMk/>
            <pc:sldMk cId="1151004017" sldId="264"/>
            <ac:grpSpMk id="115" creationId="{7A654156-2BF2-421C-9490-638BE7162257}"/>
          </ac:grpSpMkLst>
        </pc:grpChg>
        <pc:grpChg chg="add">
          <ac:chgData name="VIRGILLITO SALVATORE" userId="S::c200579@ccg.ac.jp::ebbb63ee-9f84-4fde-af9e-d434d15f3c06" providerId="AD" clId="Web-{D08E6516-8949-790E-A171-E7984CB5AE34}" dt="2021-12-16T03:23:26.956" v="0"/>
          <ac:grpSpMkLst>
            <pc:docMk/>
            <pc:sldMk cId="1151004017" sldId="264"/>
            <ac:grpSpMk id="122" creationId="{236BF14C-33A6-4526-81E8-962D8DC048D1}"/>
          </ac:grpSpMkLst>
        </pc:grpChg>
        <pc:grpChg chg="add">
          <ac:chgData name="VIRGILLITO SALVATORE" userId="S::c200579@ccg.ac.jp::ebbb63ee-9f84-4fde-af9e-d434d15f3c06" providerId="AD" clId="Web-{D08E6516-8949-790E-A171-E7984CB5AE34}" dt="2021-12-16T03:23:26.956" v="0"/>
          <ac:grpSpMkLst>
            <pc:docMk/>
            <pc:sldMk cId="1151004017" sldId="264"/>
            <ac:grpSpMk id="143" creationId="{77C1BCE2-5D9F-4FC6-B359-66DA1623AE95}"/>
          </ac:grpSpMkLst>
        </pc:grpChg>
      </pc:sldChg>
    </pc:docChg>
  </pc:docChgLst>
  <pc:docChgLst>
    <pc:chgData name="VIRGILLITO SALVATORE" userId="S::c200579@ccg.ac.jp::ebbb63ee-9f84-4fde-af9e-d434d15f3c06" providerId="AD" clId="Web-{73923B52-4F41-E7AD-8F2C-9A8E1624853F}"/>
    <pc:docChg chg="delSld modSld">
      <pc:chgData name="VIRGILLITO SALVATORE" userId="S::c200579@ccg.ac.jp::ebbb63ee-9f84-4fde-af9e-d434d15f3c06" providerId="AD" clId="Web-{73923B52-4F41-E7AD-8F2C-9A8E1624853F}" dt="2021-12-16T03:25:33.646" v="15" actId="20577"/>
      <pc:docMkLst>
        <pc:docMk/>
      </pc:docMkLst>
      <pc:sldChg chg="addSp delSp modSp">
        <pc:chgData name="VIRGILLITO SALVATORE" userId="S::c200579@ccg.ac.jp::ebbb63ee-9f84-4fde-af9e-d434d15f3c06" providerId="AD" clId="Web-{73923B52-4F41-E7AD-8F2C-9A8E1624853F}" dt="2021-12-16T03:25:33.646" v="15" actId="20577"/>
        <pc:sldMkLst>
          <pc:docMk/>
          <pc:sldMk cId="2255642231" sldId="263"/>
        </pc:sldMkLst>
        <pc:spChg chg="mod ord">
          <ac:chgData name="VIRGILLITO SALVATORE" userId="S::c200579@ccg.ac.jp::ebbb63ee-9f84-4fde-af9e-d434d15f3c06" providerId="AD" clId="Web-{73923B52-4F41-E7AD-8F2C-9A8E1624853F}" dt="2021-12-16T03:25:16.615" v="13"/>
          <ac:spMkLst>
            <pc:docMk/>
            <pc:sldMk cId="2255642231" sldId="263"/>
            <ac:spMk id="2" creationId="{BABCE734-0830-446A-92EC-1459274B91C7}"/>
          </ac:spMkLst>
        </pc:spChg>
        <pc:spChg chg="add mod">
          <ac:chgData name="VIRGILLITO SALVATORE" userId="S::c200579@ccg.ac.jp::ebbb63ee-9f84-4fde-af9e-d434d15f3c06" providerId="AD" clId="Web-{73923B52-4F41-E7AD-8F2C-9A8E1624853F}" dt="2021-12-16T03:25:33.646" v="15" actId="20577"/>
          <ac:spMkLst>
            <pc:docMk/>
            <pc:sldMk cId="2255642231" sldId="263"/>
            <ac:spMk id="3" creationId="{CBEEFD47-7CB5-47B5-99D8-93F17505CBCA}"/>
          </ac:spMkLst>
        </pc:spChg>
        <pc:spChg chg="del">
          <ac:chgData name="VIRGILLITO SALVATORE" userId="S::c200579@ccg.ac.jp::ebbb63ee-9f84-4fde-af9e-d434d15f3c06" providerId="AD" clId="Web-{73923B52-4F41-E7AD-8F2C-9A8E1624853F}" dt="2021-12-16T03:24:34.051" v="1"/>
          <ac:spMkLst>
            <pc:docMk/>
            <pc:sldMk cId="2255642231" sldId="263"/>
            <ac:spMk id="92" creationId="{BB745460-0332-41DB-8388-0B801A43B1BA}"/>
          </ac:spMkLst>
        </pc:spChg>
        <pc:spChg chg="add del">
          <ac:chgData name="VIRGILLITO SALVATORE" userId="S::c200579@ccg.ac.jp::ebbb63ee-9f84-4fde-af9e-d434d15f3c06" providerId="AD" clId="Web-{73923B52-4F41-E7AD-8F2C-9A8E1624853F}" dt="2021-12-16T03:25:16.615" v="13"/>
          <ac:spMkLst>
            <pc:docMk/>
            <pc:sldMk cId="2255642231" sldId="263"/>
            <ac:spMk id="149" creationId="{C9AA3421-14DF-468E-8E1F-C7495E95AE15}"/>
          </ac:spMkLst>
        </pc:spChg>
        <pc:spChg chg="add">
          <ac:chgData name="VIRGILLITO SALVATORE" userId="S::c200579@ccg.ac.jp::ebbb63ee-9f84-4fde-af9e-d434d15f3c06" providerId="AD" clId="Web-{73923B52-4F41-E7AD-8F2C-9A8E1624853F}" dt="2021-12-16T03:25:16.615" v="13"/>
          <ac:spMkLst>
            <pc:docMk/>
            <pc:sldMk cId="2255642231" sldId="263"/>
            <ac:spMk id="180" creationId="{107EEE40-EAF5-4808-9F6D-4B15ED10DFEE}"/>
          </ac:spMkLst>
        </pc:spChg>
        <pc:spChg chg="add">
          <ac:chgData name="VIRGILLITO SALVATORE" userId="S::c200579@ccg.ac.jp::ebbb63ee-9f84-4fde-af9e-d434d15f3c06" providerId="AD" clId="Web-{73923B52-4F41-E7AD-8F2C-9A8E1624853F}" dt="2021-12-16T03:25:16.615" v="13"/>
          <ac:spMkLst>
            <pc:docMk/>
            <pc:sldMk cId="2255642231" sldId="263"/>
            <ac:spMk id="210" creationId="{ECEA415D-9C64-4317-A0FA-5E3C7B03B88A}"/>
          </ac:spMkLst>
        </pc:spChg>
        <pc:grpChg chg="del">
          <ac:chgData name="VIRGILLITO SALVATORE" userId="S::c200579@ccg.ac.jp::ebbb63ee-9f84-4fde-af9e-d434d15f3c06" providerId="AD" clId="Web-{73923B52-4F41-E7AD-8F2C-9A8E1624853F}" dt="2021-12-16T03:24:34.051" v="1"/>
          <ac:grpSpMkLst>
            <pc:docMk/>
            <pc:sldMk cId="2255642231" sldId="263"/>
            <ac:grpSpMk id="66" creationId="{E024D248-87CA-4666-BB50-B93BF1A6FB3C}"/>
          </ac:grpSpMkLst>
        </pc:grpChg>
        <pc:grpChg chg="del">
          <ac:chgData name="VIRGILLITO SALVATORE" userId="S::c200579@ccg.ac.jp::ebbb63ee-9f84-4fde-af9e-d434d15f3c06" providerId="AD" clId="Web-{73923B52-4F41-E7AD-8F2C-9A8E1624853F}" dt="2021-12-16T03:24:34.051" v="1"/>
          <ac:grpSpMkLst>
            <pc:docMk/>
            <pc:sldMk cId="2255642231" sldId="263"/>
            <ac:grpSpMk id="87" creationId="{38BE3980-E33C-47F5-9C30-74FF864BE1C2}"/>
          </ac:grpSpMkLst>
        </pc:grpChg>
        <pc:grpChg chg="del">
          <ac:chgData name="VIRGILLITO SALVATORE" userId="S::c200579@ccg.ac.jp::ebbb63ee-9f84-4fde-af9e-d434d15f3c06" providerId="AD" clId="Web-{73923B52-4F41-E7AD-8F2C-9A8E1624853F}" dt="2021-12-16T03:24:34.051" v="1"/>
          <ac:grpSpMkLst>
            <pc:docMk/>
            <pc:sldMk cId="2255642231" sldId="263"/>
            <ac:grpSpMk id="94" creationId="{49213132-9F5C-4C5C-AC64-B033C0233B21}"/>
          </ac:grpSpMkLst>
        </pc:grpChg>
        <pc:grpChg chg="del">
          <ac:chgData name="VIRGILLITO SALVATORE" userId="S::c200579@ccg.ac.jp::ebbb63ee-9f84-4fde-af9e-d434d15f3c06" providerId="AD" clId="Web-{73923B52-4F41-E7AD-8F2C-9A8E1624853F}" dt="2021-12-16T03:24:34.051" v="1"/>
          <ac:grpSpMkLst>
            <pc:docMk/>
            <pc:sldMk cId="2255642231" sldId="263"/>
            <ac:grpSpMk id="115" creationId="{A28BCFD4-911A-4DC6-B46F-DBC3BE72E75E}"/>
          </ac:grpSpMkLst>
        </pc:grpChg>
        <pc:grpChg chg="add del">
          <ac:chgData name="VIRGILLITO SALVATORE" userId="S::c200579@ccg.ac.jp::ebbb63ee-9f84-4fde-af9e-d434d15f3c06" providerId="AD" clId="Web-{73923B52-4F41-E7AD-8F2C-9A8E1624853F}" dt="2021-12-16T03:25:16.615" v="13"/>
          <ac:grpSpMkLst>
            <pc:docMk/>
            <pc:sldMk cId="2255642231" sldId="263"/>
            <ac:grpSpMk id="123" creationId="{E024D248-87CA-4666-BB50-B93BF1A6FB3C}"/>
          </ac:grpSpMkLst>
        </pc:grpChg>
        <pc:grpChg chg="add del">
          <ac:chgData name="VIRGILLITO SALVATORE" userId="S::c200579@ccg.ac.jp::ebbb63ee-9f84-4fde-af9e-d434d15f3c06" providerId="AD" clId="Web-{73923B52-4F41-E7AD-8F2C-9A8E1624853F}" dt="2021-12-16T03:25:16.615" v="13"/>
          <ac:grpSpMkLst>
            <pc:docMk/>
            <pc:sldMk cId="2255642231" sldId="263"/>
            <ac:grpSpMk id="144" creationId="{38BE3980-E33C-47F5-9C30-74FF864BE1C2}"/>
          </ac:grpSpMkLst>
        </pc:grpChg>
        <pc:grpChg chg="add del">
          <ac:chgData name="VIRGILLITO SALVATORE" userId="S::c200579@ccg.ac.jp::ebbb63ee-9f84-4fde-af9e-d434d15f3c06" providerId="AD" clId="Web-{73923B52-4F41-E7AD-8F2C-9A8E1624853F}" dt="2021-12-16T03:25:16.615" v="13"/>
          <ac:grpSpMkLst>
            <pc:docMk/>
            <pc:sldMk cId="2255642231" sldId="263"/>
            <ac:grpSpMk id="151" creationId="{6AB06098-65D0-4DC6-8D98-F0CECB98633A}"/>
          </ac:grpSpMkLst>
        </pc:grpChg>
        <pc:grpChg chg="add del">
          <ac:chgData name="VIRGILLITO SALVATORE" userId="S::c200579@ccg.ac.jp::ebbb63ee-9f84-4fde-af9e-d434d15f3c06" providerId="AD" clId="Web-{73923B52-4F41-E7AD-8F2C-9A8E1624853F}" dt="2021-12-16T03:25:16.615" v="13"/>
          <ac:grpSpMkLst>
            <pc:docMk/>
            <pc:sldMk cId="2255642231" sldId="263"/>
            <ac:grpSpMk id="172" creationId="{A4D9904B-CDB4-4324-8CE9-8FBFCD9C1482}"/>
          </ac:grpSpMkLst>
        </pc:grpChg>
        <pc:grpChg chg="add">
          <ac:chgData name="VIRGILLITO SALVATORE" userId="S::c200579@ccg.ac.jp::ebbb63ee-9f84-4fde-af9e-d434d15f3c06" providerId="AD" clId="Web-{73923B52-4F41-E7AD-8F2C-9A8E1624853F}" dt="2021-12-16T03:25:16.615" v="13"/>
          <ac:grpSpMkLst>
            <pc:docMk/>
            <pc:sldMk cId="2255642231" sldId="263"/>
            <ac:grpSpMk id="182" creationId="{D4ABB5E1-AAF7-4B3E-9C30-270550CEE080}"/>
          </ac:grpSpMkLst>
        </pc:grpChg>
        <pc:grpChg chg="add">
          <ac:chgData name="VIRGILLITO SALVATORE" userId="S::c200579@ccg.ac.jp::ebbb63ee-9f84-4fde-af9e-d434d15f3c06" providerId="AD" clId="Web-{73923B52-4F41-E7AD-8F2C-9A8E1624853F}" dt="2021-12-16T03:25:16.615" v="13"/>
          <ac:grpSpMkLst>
            <pc:docMk/>
            <pc:sldMk cId="2255642231" sldId="263"/>
            <ac:grpSpMk id="205" creationId="{DA4A4FD0-3AE6-4C49-B1F9-B6B9524C9ED0}"/>
          </ac:grpSpMkLst>
        </pc:grpChg>
        <pc:picChg chg="mod ord">
          <ac:chgData name="VIRGILLITO SALVATORE" userId="S::c200579@ccg.ac.jp::ebbb63ee-9f84-4fde-af9e-d434d15f3c06" providerId="AD" clId="Web-{73923B52-4F41-E7AD-8F2C-9A8E1624853F}" dt="2021-12-16T03:25:16.615" v="13"/>
          <ac:picMkLst>
            <pc:docMk/>
            <pc:sldMk cId="2255642231" sldId="263"/>
            <ac:picMk id="5" creationId="{AAEF6174-6CBF-4633-BB87-77698EA27FC7}"/>
          </ac:picMkLst>
        </pc:picChg>
      </pc:sldChg>
      <pc:sldChg chg="del">
        <pc:chgData name="VIRGILLITO SALVATORE" userId="S::c200579@ccg.ac.jp::ebbb63ee-9f84-4fde-af9e-d434d15f3c06" providerId="AD" clId="Web-{73923B52-4F41-E7AD-8F2C-9A8E1624853F}" dt="2021-12-16T03:24:14.426" v="0"/>
        <pc:sldMkLst>
          <pc:docMk/>
          <pc:sldMk cId="1151004017" sldId="264"/>
        </pc:sldMkLst>
      </pc:sldChg>
    </pc:docChg>
  </pc:docChgLst>
  <pc:docChgLst>
    <pc:chgData name="VIRGILLITO SALVATORE" userId="S::c200579@ccg.ac.jp::ebbb63ee-9f84-4fde-af9e-d434d15f3c06" providerId="AD" clId="Web-{5A636194-B0F2-3F42-E68F-E2D2C4BB80EE}"/>
    <pc:docChg chg="modSld sldOrd">
      <pc:chgData name="VIRGILLITO SALVATORE" userId="S::c200579@ccg.ac.jp::ebbb63ee-9f84-4fde-af9e-d434d15f3c06" providerId="AD" clId="Web-{5A636194-B0F2-3F42-E68F-E2D2C4BB80EE}" dt="2022-01-19T08:29:47.145" v="7" actId="20577"/>
      <pc:docMkLst>
        <pc:docMk/>
      </pc:docMkLst>
      <pc:sldChg chg="modSp">
        <pc:chgData name="VIRGILLITO SALVATORE" userId="S::c200579@ccg.ac.jp::ebbb63ee-9f84-4fde-af9e-d434d15f3c06" providerId="AD" clId="Web-{5A636194-B0F2-3F42-E68F-E2D2C4BB80EE}" dt="2022-01-19T08:29:47.145" v="7" actId="20577"/>
        <pc:sldMkLst>
          <pc:docMk/>
          <pc:sldMk cId="724142633" sldId="258"/>
        </pc:sldMkLst>
        <pc:spChg chg="mod">
          <ac:chgData name="VIRGILLITO SALVATORE" userId="S::c200579@ccg.ac.jp::ebbb63ee-9f84-4fde-af9e-d434d15f3c06" providerId="AD" clId="Web-{5A636194-B0F2-3F42-E68F-E2D2C4BB80EE}" dt="2022-01-19T08:29:47.145" v="7" actId="20577"/>
          <ac:spMkLst>
            <pc:docMk/>
            <pc:sldMk cId="724142633" sldId="258"/>
            <ac:spMk id="3" creationId="{69756DE0-4300-4D8F-9E30-06F44C7A7B36}"/>
          </ac:spMkLst>
        </pc:spChg>
      </pc:sldChg>
      <pc:sldChg chg="modSp">
        <pc:chgData name="VIRGILLITO SALVATORE" userId="S::c200579@ccg.ac.jp::ebbb63ee-9f84-4fde-af9e-d434d15f3c06" providerId="AD" clId="Web-{5A636194-B0F2-3F42-E68F-E2D2C4BB80EE}" dt="2022-01-19T08:29:29.644" v="2" actId="20577"/>
        <pc:sldMkLst>
          <pc:docMk/>
          <pc:sldMk cId="2255642231" sldId="263"/>
        </pc:sldMkLst>
        <pc:spChg chg="mod">
          <ac:chgData name="VIRGILLITO SALVATORE" userId="S::c200579@ccg.ac.jp::ebbb63ee-9f84-4fde-af9e-d434d15f3c06" providerId="AD" clId="Web-{5A636194-B0F2-3F42-E68F-E2D2C4BB80EE}" dt="2022-01-19T08:29:29.644" v="2" actId="20577"/>
          <ac:spMkLst>
            <pc:docMk/>
            <pc:sldMk cId="2255642231" sldId="263"/>
            <ac:spMk id="3" creationId="{CBEEFD47-7CB5-47B5-99D8-93F17505CBCA}"/>
          </ac:spMkLst>
        </pc:spChg>
      </pc:sldChg>
      <pc:sldChg chg="ord">
        <pc:chgData name="VIRGILLITO SALVATORE" userId="S::c200579@ccg.ac.jp::ebbb63ee-9f84-4fde-af9e-d434d15f3c06" providerId="AD" clId="Web-{5A636194-B0F2-3F42-E68F-E2D2C4BB80EE}" dt="2022-01-19T08:29:09.206" v="0"/>
        <pc:sldMkLst>
          <pc:docMk/>
          <pc:sldMk cId="3479868155" sldId="265"/>
        </pc:sldMkLst>
      </pc:sldChg>
    </pc:docChg>
  </pc:docChgLst>
  <pc:docChgLst>
    <pc:chgData name="VIRGILLITO SALVATORE" userId="S::c200579@ccg.ac.jp::ebbb63ee-9f84-4fde-af9e-d434d15f3c06" providerId="AD" clId="Web-{33F47C30-32CA-8644-41F5-0BE94ACBB829}"/>
    <pc:docChg chg="addSld delSld modSld sldOrd addMainMaster delMainMaster">
      <pc:chgData name="VIRGILLITO SALVATORE" userId="S::c200579@ccg.ac.jp::ebbb63ee-9f84-4fde-af9e-d434d15f3c06" providerId="AD" clId="Web-{33F47C30-32CA-8644-41F5-0BE94ACBB829}" dt="2021-12-16T03:22:06.795" v="596" actId="14100"/>
      <pc:docMkLst>
        <pc:docMk/>
      </pc:docMkLst>
      <pc:sldChg chg="modSp mod modClrScheme chgLayout">
        <pc:chgData name="VIRGILLITO SALVATORE" userId="S::c200579@ccg.ac.jp::ebbb63ee-9f84-4fde-af9e-d434d15f3c06" providerId="AD" clId="Web-{33F47C30-32CA-8644-41F5-0BE94ACBB829}" dt="2021-12-16T02:53:10.158" v="180"/>
        <pc:sldMkLst>
          <pc:docMk/>
          <pc:sldMk cId="2128380218" sldId="256"/>
        </pc:sldMkLst>
        <pc:spChg chg="mod ord">
          <ac:chgData name="VIRGILLITO SALVATORE" userId="S::c200579@ccg.ac.jp::ebbb63ee-9f84-4fde-af9e-d434d15f3c06" providerId="AD" clId="Web-{33F47C30-32CA-8644-41F5-0BE94ACBB829}" dt="2021-12-16T02:53:10.158" v="180"/>
          <ac:spMkLst>
            <pc:docMk/>
            <pc:sldMk cId="2128380218" sldId="256"/>
            <ac:spMk id="2" creationId="{00000000-0000-0000-0000-000000000000}"/>
          </ac:spMkLst>
        </pc:spChg>
        <pc:spChg chg="mod ord">
          <ac:chgData name="VIRGILLITO SALVATORE" userId="S::c200579@ccg.ac.jp::ebbb63ee-9f84-4fde-af9e-d434d15f3c06" providerId="AD" clId="Web-{33F47C30-32CA-8644-41F5-0BE94ACBB829}" dt="2021-12-16T02:53:10.158" v="180"/>
          <ac:spMkLst>
            <pc:docMk/>
            <pc:sldMk cId="2128380218" sldId="256"/>
            <ac:spMk id="3" creationId="{00000000-0000-0000-0000-000000000000}"/>
          </ac:spMkLst>
        </pc:spChg>
      </pc:sldChg>
      <pc:sldChg chg="addSp delSp modSp mod modClrScheme delDesignElem chgLayout">
        <pc:chgData name="VIRGILLITO SALVATORE" userId="S::c200579@ccg.ac.jp::ebbb63ee-9f84-4fde-af9e-d434d15f3c06" providerId="AD" clId="Web-{33F47C30-32CA-8644-41F5-0BE94ACBB829}" dt="2021-12-16T03:02:11.171" v="362" actId="1076"/>
        <pc:sldMkLst>
          <pc:docMk/>
          <pc:sldMk cId="724142633" sldId="258"/>
        </pc:sldMkLst>
        <pc:spChg chg="mod ord">
          <ac:chgData name="VIRGILLITO SALVATORE" userId="S::c200579@ccg.ac.jp::ebbb63ee-9f84-4fde-af9e-d434d15f3c06" providerId="AD" clId="Web-{33F47C30-32CA-8644-41F5-0BE94ACBB829}" dt="2021-12-16T02:53:10.158" v="180"/>
          <ac:spMkLst>
            <pc:docMk/>
            <pc:sldMk cId="724142633" sldId="258"/>
            <ac:spMk id="2" creationId="{5FDE797C-E40B-476A-B749-62F01C1656AE}"/>
          </ac:spMkLst>
        </pc:spChg>
        <pc:spChg chg="mod ord">
          <ac:chgData name="VIRGILLITO SALVATORE" userId="S::c200579@ccg.ac.jp::ebbb63ee-9f84-4fde-af9e-d434d15f3c06" providerId="AD" clId="Web-{33F47C30-32CA-8644-41F5-0BE94ACBB829}" dt="2021-12-16T02:53:10.158" v="180"/>
          <ac:spMkLst>
            <pc:docMk/>
            <pc:sldMk cId="724142633" sldId="258"/>
            <ac:spMk id="3" creationId="{69756DE0-4300-4D8F-9E30-06F44C7A7B36}"/>
          </ac:spMkLst>
        </pc:spChg>
        <pc:spChg chg="add del">
          <ac:chgData name="VIRGILLITO SALVATORE" userId="S::c200579@ccg.ac.jp::ebbb63ee-9f84-4fde-af9e-d434d15f3c06" providerId="AD" clId="Web-{33F47C30-32CA-8644-41F5-0BE94ACBB829}" dt="2021-12-16T02:50:06.758" v="159"/>
          <ac:spMkLst>
            <pc:docMk/>
            <pc:sldMk cId="724142633" sldId="258"/>
            <ac:spMk id="19" creationId="{B60B5995-5863-433A-BD78-B159F305FD8F}"/>
          </ac:spMkLst>
        </pc:spChg>
        <pc:spChg chg="del">
          <ac:chgData name="VIRGILLITO SALVATORE" userId="S::c200579@ccg.ac.jp::ebbb63ee-9f84-4fde-af9e-d434d15f3c06" providerId="AD" clId="Web-{33F47C30-32CA-8644-41F5-0BE94ACBB829}" dt="2021-12-16T02:35:16.447" v="1"/>
          <ac:spMkLst>
            <pc:docMk/>
            <pc:sldMk cId="724142633" sldId="258"/>
            <ac:spMk id="20" creationId="{5561F932-FC7D-4B2D-9EBB-8AFF9D75F416}"/>
          </ac:spMkLst>
        </pc:spChg>
        <pc:spChg chg="del">
          <ac:chgData name="VIRGILLITO SALVATORE" userId="S::c200579@ccg.ac.jp::ebbb63ee-9f84-4fde-af9e-d434d15f3c06" providerId="AD" clId="Web-{33F47C30-32CA-8644-41F5-0BE94ACBB829}" dt="2021-12-16T02:35:16.447" v="1"/>
          <ac:spMkLst>
            <pc:docMk/>
            <pc:sldMk cId="724142633" sldId="258"/>
            <ac:spMk id="21" creationId="{8B0613EF-873A-44FA-8BE9-3917BCF576A8}"/>
          </ac:spMkLst>
        </pc:spChg>
        <pc:spChg chg="del">
          <ac:chgData name="VIRGILLITO SALVATORE" userId="S::c200579@ccg.ac.jp::ebbb63ee-9f84-4fde-af9e-d434d15f3c06" providerId="AD" clId="Web-{33F47C30-32CA-8644-41F5-0BE94ACBB829}" dt="2021-12-16T02:35:16.447" v="1"/>
          <ac:spMkLst>
            <pc:docMk/>
            <pc:sldMk cId="724142633" sldId="258"/>
            <ac:spMk id="22" creationId="{1C9B5071-2661-447E-AF39-E0496739FA71}"/>
          </ac:spMkLst>
        </pc:spChg>
        <pc:spChg chg="add del">
          <ac:chgData name="VIRGILLITO SALVATORE" userId="S::c200579@ccg.ac.jp::ebbb63ee-9f84-4fde-af9e-d434d15f3c06" providerId="AD" clId="Web-{33F47C30-32CA-8644-41F5-0BE94ACBB829}" dt="2021-12-16T02:50:06.758" v="159"/>
          <ac:spMkLst>
            <pc:docMk/>
            <pc:sldMk cId="724142633" sldId="258"/>
            <ac:spMk id="44" creationId="{E972DE0D-2E53-4159-ABD3-C601524262C2}"/>
          </ac:spMkLst>
        </pc:spChg>
        <pc:grpChg chg="add del">
          <ac:chgData name="VIRGILLITO SALVATORE" userId="S::c200579@ccg.ac.jp::ebbb63ee-9f84-4fde-af9e-d434d15f3c06" providerId="AD" clId="Web-{33F47C30-32CA-8644-41F5-0BE94ACBB829}" dt="2021-12-16T02:50:06.758" v="159"/>
          <ac:grpSpMkLst>
            <pc:docMk/>
            <pc:sldMk cId="724142633" sldId="258"/>
            <ac:grpSpMk id="16" creationId="{CB83A1FE-CD2B-4685-8958-324103F588B9}"/>
          </ac:grpSpMkLst>
        </pc:grpChg>
        <pc:picChg chg="mod ord">
          <ac:chgData name="VIRGILLITO SALVATORE" userId="S::c200579@ccg.ac.jp::ebbb63ee-9f84-4fde-af9e-d434d15f3c06" providerId="AD" clId="Web-{33F47C30-32CA-8644-41F5-0BE94ACBB829}" dt="2021-12-16T03:02:11.171" v="362" actId="1076"/>
          <ac:picMkLst>
            <pc:docMk/>
            <pc:sldMk cId="724142633" sldId="258"/>
            <ac:picMk id="14" creationId="{C0DCAF90-DD9C-40DE-8A80-6C96C7F08C0E}"/>
          </ac:picMkLst>
        </pc:picChg>
      </pc:sldChg>
      <pc:sldChg chg="addSp delSp modSp mod modClrScheme addAnim delAnim delDesignElem chgLayout">
        <pc:chgData name="VIRGILLITO SALVATORE" userId="S::c200579@ccg.ac.jp::ebbb63ee-9f84-4fde-af9e-d434d15f3c06" providerId="AD" clId="Web-{33F47C30-32CA-8644-41F5-0BE94ACBB829}" dt="2021-12-16T03:02:22.734" v="368"/>
        <pc:sldMkLst>
          <pc:docMk/>
          <pc:sldMk cId="620039768" sldId="259"/>
        </pc:sldMkLst>
        <pc:spChg chg="mod ord">
          <ac:chgData name="VIRGILLITO SALVATORE" userId="S::c200579@ccg.ac.jp::ebbb63ee-9f84-4fde-af9e-d434d15f3c06" providerId="AD" clId="Web-{33F47C30-32CA-8644-41F5-0BE94ACBB829}" dt="2021-12-16T03:02:22.703" v="366"/>
          <ac:spMkLst>
            <pc:docMk/>
            <pc:sldMk cId="620039768" sldId="259"/>
            <ac:spMk id="2" creationId="{B151E9BF-B79C-4A63-AE3C-688C5C3E264F}"/>
          </ac:spMkLst>
        </pc:spChg>
        <pc:spChg chg="del">
          <ac:chgData name="VIRGILLITO SALVATORE" userId="S::c200579@ccg.ac.jp::ebbb63ee-9f84-4fde-af9e-d434d15f3c06" providerId="AD" clId="Web-{33F47C30-32CA-8644-41F5-0BE94ACBB829}" dt="2021-12-16T02:35:16.447" v="1"/>
          <ac:spMkLst>
            <pc:docMk/>
            <pc:sldMk cId="620039768" sldId="259"/>
            <ac:spMk id="22" creationId="{168D8C5A-D6A8-4B82-A915-65B3BE9DE681}"/>
          </ac:spMkLst>
        </pc:spChg>
        <pc:spChg chg="del">
          <ac:chgData name="VIRGILLITO SALVATORE" userId="S::c200579@ccg.ac.jp::ebbb63ee-9f84-4fde-af9e-d434d15f3c06" providerId="AD" clId="Web-{33F47C30-32CA-8644-41F5-0BE94ACBB829}" dt="2021-12-16T02:35:16.447" v="1"/>
          <ac:spMkLst>
            <pc:docMk/>
            <pc:sldMk cId="620039768" sldId="259"/>
            <ac:spMk id="24" creationId="{1A4306A5-A549-4C0D-A7D2-34D4D4A9963D}"/>
          </ac:spMkLst>
        </pc:spChg>
        <pc:spChg chg="del">
          <ac:chgData name="VIRGILLITO SALVATORE" userId="S::c200579@ccg.ac.jp::ebbb63ee-9f84-4fde-af9e-d434d15f3c06" providerId="AD" clId="Web-{33F47C30-32CA-8644-41F5-0BE94ACBB829}" dt="2021-12-16T02:35:16.447" v="1"/>
          <ac:spMkLst>
            <pc:docMk/>
            <pc:sldMk cId="620039768" sldId="259"/>
            <ac:spMk id="26" creationId="{488E6146-1C0A-4739-84A4-CE454A7B2AC5}"/>
          </ac:spMkLst>
        </pc:spChg>
        <pc:spChg chg="del">
          <ac:chgData name="VIRGILLITO SALVATORE" userId="S::c200579@ccg.ac.jp::ebbb63ee-9f84-4fde-af9e-d434d15f3c06" providerId="AD" clId="Web-{33F47C30-32CA-8644-41F5-0BE94ACBB829}" dt="2021-12-16T02:35:16.447" v="1"/>
          <ac:spMkLst>
            <pc:docMk/>
            <pc:sldMk cId="620039768" sldId="259"/>
            <ac:spMk id="28" creationId="{56DB519C-E7E6-4ED7-8440-9702C7004477}"/>
          </ac:spMkLst>
        </pc:spChg>
        <pc:spChg chg="add del">
          <ac:chgData name="VIRGILLITO SALVATORE" userId="S::c200579@ccg.ac.jp::ebbb63ee-9f84-4fde-af9e-d434d15f3c06" providerId="AD" clId="Web-{33F47C30-32CA-8644-41F5-0BE94ACBB829}" dt="2021-12-16T02:50:06.758" v="159"/>
          <ac:spMkLst>
            <pc:docMk/>
            <pc:sldMk cId="620039768" sldId="259"/>
            <ac:spMk id="49" creationId="{BB745460-0332-41DB-8388-0B801A43B1BA}"/>
          </ac:spMkLst>
        </pc:spChg>
        <pc:spChg chg="add del">
          <ac:chgData name="VIRGILLITO SALVATORE" userId="S::c200579@ccg.ac.jp::ebbb63ee-9f84-4fde-af9e-d434d15f3c06" providerId="AD" clId="Web-{33F47C30-32CA-8644-41F5-0BE94ACBB829}" dt="2021-12-16T03:02:22.703" v="366"/>
          <ac:spMkLst>
            <pc:docMk/>
            <pc:sldMk cId="620039768" sldId="259"/>
            <ac:spMk id="71" creationId="{A66245C1-05A3-4939-95AC-B43C8527D804}"/>
          </ac:spMkLst>
        </pc:spChg>
        <pc:spChg chg="add">
          <ac:chgData name="VIRGILLITO SALVATORE" userId="S::c200579@ccg.ac.jp::ebbb63ee-9f84-4fde-af9e-d434d15f3c06" providerId="AD" clId="Web-{33F47C30-32CA-8644-41F5-0BE94ACBB829}" dt="2021-12-16T03:02:22.734" v="367"/>
          <ac:spMkLst>
            <pc:docMk/>
            <pc:sldMk cId="620039768" sldId="259"/>
            <ac:spMk id="80" creationId="{BB745460-0332-41DB-8388-0B801A43B1BA}"/>
          </ac:spMkLst>
        </pc:spChg>
        <pc:grpChg chg="add del">
          <ac:chgData name="VIRGILLITO SALVATORE" userId="S::c200579@ccg.ac.jp::ebbb63ee-9f84-4fde-af9e-d434d15f3c06" providerId="AD" clId="Web-{33F47C30-32CA-8644-41F5-0BE94ACBB829}" dt="2021-12-16T03:02:22.703" v="366"/>
          <ac:grpSpMkLst>
            <pc:docMk/>
            <pc:sldMk cId="620039768" sldId="259"/>
            <ac:grpSpMk id="20" creationId="{E024D248-87CA-4666-BB50-B93BF1A6FB3C}"/>
          </ac:grpSpMkLst>
        </pc:grpChg>
        <pc:grpChg chg="add">
          <ac:chgData name="VIRGILLITO SALVATORE" userId="S::c200579@ccg.ac.jp::ebbb63ee-9f84-4fde-af9e-d434d15f3c06" providerId="AD" clId="Web-{33F47C30-32CA-8644-41F5-0BE94ACBB829}" dt="2021-12-16T03:02:22.734" v="367"/>
          <ac:grpSpMkLst>
            <pc:docMk/>
            <pc:sldMk cId="620039768" sldId="259"/>
            <ac:grpSpMk id="21" creationId="{E024D248-87CA-4666-BB50-B93BF1A6FB3C}"/>
          </ac:grpSpMkLst>
        </pc:grpChg>
        <pc:grpChg chg="add del">
          <ac:chgData name="VIRGILLITO SALVATORE" userId="S::c200579@ccg.ac.jp::ebbb63ee-9f84-4fde-af9e-d434d15f3c06" providerId="AD" clId="Web-{33F47C30-32CA-8644-41F5-0BE94ACBB829}" dt="2021-12-16T02:50:06.758" v="159"/>
          <ac:grpSpMkLst>
            <pc:docMk/>
            <pc:sldMk cId="620039768" sldId="259"/>
            <ac:grpSpMk id="23" creationId="{E024D248-87CA-4666-BB50-B93BF1A6FB3C}"/>
          </ac:grpSpMkLst>
        </pc:grpChg>
        <pc:grpChg chg="add del">
          <ac:chgData name="VIRGILLITO SALVATORE" userId="S::c200579@ccg.ac.jp::ebbb63ee-9f84-4fde-af9e-d434d15f3c06" providerId="AD" clId="Web-{33F47C30-32CA-8644-41F5-0BE94ACBB829}" dt="2021-12-16T02:50:06.758" v="159"/>
          <ac:grpSpMkLst>
            <pc:docMk/>
            <pc:sldMk cId="620039768" sldId="259"/>
            <ac:grpSpMk id="44" creationId="{38BE3980-E33C-47F5-9C30-74FF864BE1C2}"/>
          </ac:grpSpMkLst>
        </pc:grpChg>
        <pc:grpChg chg="add del">
          <ac:chgData name="VIRGILLITO SALVATORE" userId="S::c200579@ccg.ac.jp::ebbb63ee-9f84-4fde-af9e-d434d15f3c06" providerId="AD" clId="Web-{33F47C30-32CA-8644-41F5-0BE94ACBB829}" dt="2021-12-16T03:02:22.703" v="366"/>
          <ac:grpSpMkLst>
            <pc:docMk/>
            <pc:sldMk cId="620039768" sldId="259"/>
            <ac:grpSpMk id="50" creationId="{38BE3980-E33C-47F5-9C30-74FF864BE1C2}"/>
          </ac:grpSpMkLst>
        </pc:grpChg>
        <pc:grpChg chg="add del">
          <ac:chgData name="VIRGILLITO SALVATORE" userId="S::c200579@ccg.ac.jp::ebbb63ee-9f84-4fde-af9e-d434d15f3c06" providerId="AD" clId="Web-{33F47C30-32CA-8644-41F5-0BE94ACBB829}" dt="2021-12-16T02:50:06.758" v="159"/>
          <ac:grpSpMkLst>
            <pc:docMk/>
            <pc:sldMk cId="620039768" sldId="259"/>
            <ac:grpSpMk id="51" creationId="{49213132-9F5C-4C5C-AC64-B033C0233B21}"/>
          </ac:grpSpMkLst>
        </pc:grpChg>
        <pc:grpChg chg="add del">
          <ac:chgData name="VIRGILLITO SALVATORE" userId="S::c200579@ccg.ac.jp::ebbb63ee-9f84-4fde-af9e-d434d15f3c06" providerId="AD" clId="Web-{33F47C30-32CA-8644-41F5-0BE94ACBB829}" dt="2021-12-16T02:50:06.758" v="159"/>
          <ac:grpSpMkLst>
            <pc:docMk/>
            <pc:sldMk cId="620039768" sldId="259"/>
            <ac:grpSpMk id="72" creationId="{A28BCFD4-911A-4DC6-B46F-DBC3BE72E75E}"/>
          </ac:grpSpMkLst>
        </pc:grpChg>
        <pc:grpChg chg="add del">
          <ac:chgData name="VIRGILLITO SALVATORE" userId="S::c200579@ccg.ac.jp::ebbb63ee-9f84-4fde-af9e-d434d15f3c06" providerId="AD" clId="Web-{33F47C30-32CA-8644-41F5-0BE94ACBB829}" dt="2021-12-16T03:02:22.703" v="366"/>
          <ac:grpSpMkLst>
            <pc:docMk/>
            <pc:sldMk cId="620039768" sldId="259"/>
            <ac:grpSpMk id="76" creationId="{C3EA7379-2014-4F3A-B04D-300FCAEAC781}"/>
          </ac:grpSpMkLst>
        </pc:grpChg>
        <pc:grpChg chg="add del">
          <ac:chgData name="VIRGILLITO SALVATORE" userId="S::c200579@ccg.ac.jp::ebbb63ee-9f84-4fde-af9e-d434d15f3c06" providerId="AD" clId="Web-{33F47C30-32CA-8644-41F5-0BE94ACBB829}" dt="2021-12-16T03:02:22.703" v="366"/>
          <ac:grpSpMkLst>
            <pc:docMk/>
            <pc:sldMk cId="620039768" sldId="259"/>
            <ac:grpSpMk id="77" creationId="{64292DB4-4AD1-471C-B3A7-5B0D6F5B38E9}"/>
          </ac:grpSpMkLst>
        </pc:grpChg>
        <pc:grpChg chg="add">
          <ac:chgData name="VIRGILLITO SALVATORE" userId="S::c200579@ccg.ac.jp::ebbb63ee-9f84-4fde-af9e-d434d15f3c06" providerId="AD" clId="Web-{33F47C30-32CA-8644-41F5-0BE94ACBB829}" dt="2021-12-16T03:02:22.734" v="367"/>
          <ac:grpSpMkLst>
            <pc:docMk/>
            <pc:sldMk cId="620039768" sldId="259"/>
            <ac:grpSpMk id="79" creationId="{38BE3980-E33C-47F5-9C30-74FF864BE1C2}"/>
          </ac:grpSpMkLst>
        </pc:grpChg>
        <pc:grpChg chg="add">
          <ac:chgData name="VIRGILLITO SALVATORE" userId="S::c200579@ccg.ac.jp::ebbb63ee-9f84-4fde-af9e-d434d15f3c06" providerId="AD" clId="Web-{33F47C30-32CA-8644-41F5-0BE94ACBB829}" dt="2021-12-16T03:02:22.734" v="367"/>
          <ac:grpSpMkLst>
            <pc:docMk/>
            <pc:sldMk cId="620039768" sldId="259"/>
            <ac:grpSpMk id="81" creationId="{49213132-9F5C-4C5C-AC64-B033C0233B21}"/>
          </ac:grpSpMkLst>
        </pc:grpChg>
        <pc:grpChg chg="add">
          <ac:chgData name="VIRGILLITO SALVATORE" userId="S::c200579@ccg.ac.jp::ebbb63ee-9f84-4fde-af9e-d434d15f3c06" providerId="AD" clId="Web-{33F47C30-32CA-8644-41F5-0BE94ACBB829}" dt="2021-12-16T03:02:22.734" v="367"/>
          <ac:grpSpMkLst>
            <pc:docMk/>
            <pc:sldMk cId="620039768" sldId="259"/>
            <ac:grpSpMk id="82" creationId="{A28BCFD4-911A-4DC6-B46F-DBC3BE72E75E}"/>
          </ac:grpSpMkLst>
        </pc:grpChg>
        <pc:picChg chg="mod">
          <ac:chgData name="VIRGILLITO SALVATORE" userId="S::c200579@ccg.ac.jp::ebbb63ee-9f84-4fde-af9e-d434d15f3c06" providerId="AD" clId="Web-{33F47C30-32CA-8644-41F5-0BE94ACBB829}" dt="2021-12-16T03:02:22.734" v="367"/>
          <ac:picMkLst>
            <pc:docMk/>
            <pc:sldMk cId="620039768" sldId="259"/>
            <ac:picMk id="18" creationId="{0170FB2E-A714-4F12-A23B-BF08C8B057D8}"/>
          </ac:picMkLst>
        </pc:picChg>
      </pc:sldChg>
      <pc:sldChg chg="modSp mod modClrScheme chgLayout">
        <pc:chgData name="VIRGILLITO SALVATORE" userId="S::c200579@ccg.ac.jp::ebbb63ee-9f84-4fde-af9e-d434d15f3c06" providerId="AD" clId="Web-{33F47C30-32CA-8644-41F5-0BE94ACBB829}" dt="2021-12-16T03:12:19.281" v="450" actId="20577"/>
        <pc:sldMkLst>
          <pc:docMk/>
          <pc:sldMk cId="1634745139" sldId="260"/>
        </pc:sldMkLst>
        <pc:spChg chg="mod ord">
          <ac:chgData name="VIRGILLITO SALVATORE" userId="S::c200579@ccg.ac.jp::ebbb63ee-9f84-4fde-af9e-d434d15f3c06" providerId="AD" clId="Web-{33F47C30-32CA-8644-41F5-0BE94ACBB829}" dt="2021-12-16T03:03:30.409" v="375" actId="1076"/>
          <ac:spMkLst>
            <pc:docMk/>
            <pc:sldMk cId="1634745139" sldId="260"/>
            <ac:spMk id="3" creationId="{840FE50A-EBE1-4E40-A026-391E98741C87}"/>
          </ac:spMkLst>
        </pc:spChg>
        <pc:spChg chg="mod ord">
          <ac:chgData name="VIRGILLITO SALVATORE" userId="S::c200579@ccg.ac.jp::ebbb63ee-9f84-4fde-af9e-d434d15f3c06" providerId="AD" clId="Web-{33F47C30-32CA-8644-41F5-0BE94ACBB829}" dt="2021-12-16T03:03:15.659" v="373" actId="1076"/>
          <ac:spMkLst>
            <pc:docMk/>
            <pc:sldMk cId="1634745139" sldId="260"/>
            <ac:spMk id="4" creationId="{A7ADD9E8-2919-42CA-9C42-D236B5B6A0D8}"/>
          </ac:spMkLst>
        </pc:spChg>
        <pc:spChg chg="mod ord">
          <ac:chgData name="VIRGILLITO SALVATORE" userId="S::c200579@ccg.ac.jp::ebbb63ee-9f84-4fde-af9e-d434d15f3c06" providerId="AD" clId="Web-{33F47C30-32CA-8644-41F5-0BE94ACBB829}" dt="2021-12-16T03:03:00.845" v="370" actId="1076"/>
          <ac:spMkLst>
            <pc:docMk/>
            <pc:sldMk cId="1634745139" sldId="260"/>
            <ac:spMk id="5" creationId="{AD99F425-72E4-4C9C-B619-4C0345A14726}"/>
          </ac:spMkLst>
        </pc:spChg>
        <pc:spChg chg="mod ord">
          <ac:chgData name="VIRGILLITO SALVATORE" userId="S::c200579@ccg.ac.jp::ebbb63ee-9f84-4fde-af9e-d434d15f3c06" providerId="AD" clId="Web-{33F47C30-32CA-8644-41F5-0BE94ACBB829}" dt="2021-12-16T03:03:45.473" v="377" actId="14100"/>
          <ac:spMkLst>
            <pc:docMk/>
            <pc:sldMk cId="1634745139" sldId="260"/>
            <ac:spMk id="8" creationId="{93610FA1-70BE-4C74-9E68-3E57AEAB8B1B}"/>
          </ac:spMkLst>
        </pc:spChg>
        <pc:spChg chg="mod ord">
          <ac:chgData name="VIRGILLITO SALVATORE" userId="S::c200579@ccg.ac.jp::ebbb63ee-9f84-4fde-af9e-d434d15f3c06" providerId="AD" clId="Web-{33F47C30-32CA-8644-41F5-0BE94ACBB829}" dt="2021-12-16T03:12:19.281" v="450" actId="20577"/>
          <ac:spMkLst>
            <pc:docMk/>
            <pc:sldMk cId="1634745139" sldId="260"/>
            <ac:spMk id="9" creationId="{A2FC4820-031F-44FA-99F7-7727555D453E}"/>
          </ac:spMkLst>
        </pc:spChg>
        <pc:spChg chg="mod">
          <ac:chgData name="VIRGILLITO SALVATORE" userId="S::c200579@ccg.ac.jp::ebbb63ee-9f84-4fde-af9e-d434d15f3c06" providerId="AD" clId="Web-{33F47C30-32CA-8644-41F5-0BE94ACBB829}" dt="2021-12-16T03:03:20.143" v="374" actId="1076"/>
          <ac:spMkLst>
            <pc:docMk/>
            <pc:sldMk cId="1634745139" sldId="260"/>
            <ac:spMk id="17" creationId="{21E69419-4324-4522-AA1E-7107696BBAE4}"/>
          </ac:spMkLst>
        </pc:spChg>
        <pc:picChg chg="mod">
          <ac:chgData name="VIRGILLITO SALVATORE" userId="S::c200579@ccg.ac.jp::ebbb63ee-9f84-4fde-af9e-d434d15f3c06" providerId="AD" clId="Web-{33F47C30-32CA-8644-41F5-0BE94ACBB829}" dt="2021-12-16T03:03:34.222" v="376" actId="1076"/>
          <ac:picMkLst>
            <pc:docMk/>
            <pc:sldMk cId="1634745139" sldId="260"/>
            <ac:picMk id="10" creationId="{5CC7CB33-B375-473A-B49F-BDD295B4652A}"/>
          </ac:picMkLst>
        </pc:picChg>
        <pc:picChg chg="mod">
          <ac:chgData name="VIRGILLITO SALVATORE" userId="S::c200579@ccg.ac.jp::ebbb63ee-9f84-4fde-af9e-d434d15f3c06" providerId="AD" clId="Web-{33F47C30-32CA-8644-41F5-0BE94ACBB829}" dt="2021-12-16T03:03:11.112" v="372" actId="1076"/>
          <ac:picMkLst>
            <pc:docMk/>
            <pc:sldMk cId="1634745139" sldId="260"/>
            <ac:picMk id="11" creationId="{30251635-3FD8-4ABA-B7DF-4C8383522553}"/>
          </ac:picMkLst>
        </pc:picChg>
      </pc:sldChg>
      <pc:sldChg chg="addSp modSp new mod modClrScheme chgLayout">
        <pc:chgData name="VIRGILLITO SALVATORE" userId="S::c200579@ccg.ac.jp::ebbb63ee-9f84-4fde-af9e-d434d15f3c06" providerId="AD" clId="Web-{33F47C30-32CA-8644-41F5-0BE94ACBB829}" dt="2021-12-16T03:01:10.183" v="361" actId="14100"/>
        <pc:sldMkLst>
          <pc:docMk/>
          <pc:sldMk cId="1664302731" sldId="261"/>
        </pc:sldMkLst>
        <pc:spChg chg="mod ord">
          <ac:chgData name="VIRGILLITO SALVATORE" userId="S::c200579@ccg.ac.jp::ebbb63ee-9f84-4fde-af9e-d434d15f3c06" providerId="AD" clId="Web-{33F47C30-32CA-8644-41F5-0BE94ACBB829}" dt="2021-12-16T02:53:10.158" v="180"/>
          <ac:spMkLst>
            <pc:docMk/>
            <pc:sldMk cId="1664302731" sldId="261"/>
            <ac:spMk id="2" creationId="{453F19BF-13A0-4D4B-BA88-7156B80C30CD}"/>
          </ac:spMkLst>
        </pc:spChg>
        <pc:spChg chg="mod ord">
          <ac:chgData name="VIRGILLITO SALVATORE" userId="S::c200579@ccg.ac.jp::ebbb63ee-9f84-4fde-af9e-d434d15f3c06" providerId="AD" clId="Web-{33F47C30-32CA-8644-41F5-0BE94ACBB829}" dt="2021-12-16T03:01:04.058" v="360" actId="14100"/>
          <ac:spMkLst>
            <pc:docMk/>
            <pc:sldMk cId="1664302731" sldId="261"/>
            <ac:spMk id="3" creationId="{C917C53B-5C7E-4AF0-A77A-5E8F837A78BE}"/>
          </ac:spMkLst>
        </pc:spChg>
        <pc:spChg chg="mod ord">
          <ac:chgData name="VIRGILLITO SALVATORE" userId="S::c200579@ccg.ac.jp::ebbb63ee-9f84-4fde-af9e-d434d15f3c06" providerId="AD" clId="Web-{33F47C30-32CA-8644-41F5-0BE94ACBB829}" dt="2021-12-16T02:53:10.158" v="180"/>
          <ac:spMkLst>
            <pc:docMk/>
            <pc:sldMk cId="1664302731" sldId="261"/>
            <ac:spMk id="4" creationId="{82F9A4BB-E300-486F-A7CA-2CFEE8098469}"/>
          </ac:spMkLst>
        </pc:spChg>
        <pc:spChg chg="mod ord">
          <ac:chgData name="VIRGILLITO SALVATORE" userId="S::c200579@ccg.ac.jp::ebbb63ee-9f84-4fde-af9e-d434d15f3c06" providerId="AD" clId="Web-{33F47C30-32CA-8644-41F5-0BE94ACBB829}" dt="2021-12-16T03:01:10.183" v="361" actId="14100"/>
          <ac:spMkLst>
            <pc:docMk/>
            <pc:sldMk cId="1664302731" sldId="261"/>
            <ac:spMk id="5" creationId="{1242BDA7-299B-4F34-8E60-B17280EE3466}"/>
          </ac:spMkLst>
        </pc:spChg>
        <pc:spChg chg="mod ord">
          <ac:chgData name="VIRGILLITO SALVATORE" userId="S::c200579@ccg.ac.jp::ebbb63ee-9f84-4fde-af9e-d434d15f3c06" providerId="AD" clId="Web-{33F47C30-32CA-8644-41F5-0BE94ACBB829}" dt="2021-12-16T02:53:10.158" v="180"/>
          <ac:spMkLst>
            <pc:docMk/>
            <pc:sldMk cId="1664302731" sldId="261"/>
            <ac:spMk id="6" creationId="{3F7A35DC-76A5-475E-956D-FA89496BD9D9}"/>
          </ac:spMkLst>
        </pc:spChg>
        <pc:picChg chg="add mod">
          <ac:chgData name="VIRGILLITO SALVATORE" userId="S::c200579@ccg.ac.jp::ebbb63ee-9f84-4fde-af9e-d434d15f3c06" providerId="AD" clId="Web-{33F47C30-32CA-8644-41F5-0BE94ACBB829}" dt="2021-12-16T02:44:08.208" v="135" actId="1076"/>
          <ac:picMkLst>
            <pc:docMk/>
            <pc:sldMk cId="1664302731" sldId="261"/>
            <ac:picMk id="7" creationId="{A3C9F0B4-7FCE-428B-B04B-9F7171F137E3}"/>
          </ac:picMkLst>
        </pc:picChg>
        <pc:picChg chg="add mod">
          <ac:chgData name="VIRGILLITO SALVATORE" userId="S::c200579@ccg.ac.jp::ebbb63ee-9f84-4fde-af9e-d434d15f3c06" providerId="AD" clId="Web-{33F47C30-32CA-8644-41F5-0BE94ACBB829}" dt="2021-12-16T02:44:29.647" v="138" actId="1076"/>
          <ac:picMkLst>
            <pc:docMk/>
            <pc:sldMk cId="1664302731" sldId="261"/>
            <ac:picMk id="8" creationId="{F8056F23-DEAC-4554-8113-963A83BD4EEB}"/>
          </ac:picMkLst>
        </pc:picChg>
      </pc:sldChg>
      <pc:sldChg chg="addSp delSp modSp new mod ord setBg modClrScheme setClrOvrMap delDesignElem chgLayout">
        <pc:chgData name="VIRGILLITO SALVATORE" userId="S::c200579@ccg.ac.jp::ebbb63ee-9f84-4fde-af9e-d434d15f3c06" providerId="AD" clId="Web-{33F47C30-32CA-8644-41F5-0BE94ACBB829}" dt="2021-12-16T03:00:17.384" v="359"/>
        <pc:sldMkLst>
          <pc:docMk/>
          <pc:sldMk cId="1032522759" sldId="262"/>
        </pc:sldMkLst>
        <pc:spChg chg="mod ord">
          <ac:chgData name="VIRGILLITO SALVATORE" userId="S::c200579@ccg.ac.jp::ebbb63ee-9f84-4fde-af9e-d434d15f3c06" providerId="AD" clId="Web-{33F47C30-32CA-8644-41F5-0BE94ACBB829}" dt="2021-12-16T02:58:59.598" v="346"/>
          <ac:spMkLst>
            <pc:docMk/>
            <pc:sldMk cId="1032522759" sldId="262"/>
            <ac:spMk id="2" creationId="{096B0082-8CDC-4569-98AF-A7D5AE30DEA7}"/>
          </ac:spMkLst>
        </pc:spChg>
        <pc:spChg chg="add del mod ord">
          <ac:chgData name="VIRGILLITO SALVATORE" userId="S::c200579@ccg.ac.jp::ebbb63ee-9f84-4fde-af9e-d434d15f3c06" providerId="AD" clId="Web-{33F47C30-32CA-8644-41F5-0BE94ACBB829}" dt="2021-12-16T03:00:17.368" v="358"/>
          <ac:spMkLst>
            <pc:docMk/>
            <pc:sldMk cId="1032522759" sldId="262"/>
            <ac:spMk id="3" creationId="{78FB607F-CDC4-4CC9-8639-2209BC0C73B0}"/>
          </ac:spMkLst>
        </pc:spChg>
        <pc:spChg chg="add del mod">
          <ac:chgData name="VIRGILLITO SALVATORE" userId="S::c200579@ccg.ac.jp::ebbb63ee-9f84-4fde-af9e-d434d15f3c06" providerId="AD" clId="Web-{33F47C30-32CA-8644-41F5-0BE94ACBB829}" dt="2021-12-16T02:54:27.897" v="197"/>
          <ac:spMkLst>
            <pc:docMk/>
            <pc:sldMk cId="1032522759" sldId="262"/>
            <ac:spMk id="4" creationId="{15DBCF69-8E5B-4A22-A205-86D78519995E}"/>
          </ac:spMkLst>
        </pc:spChg>
        <pc:spChg chg="add del">
          <ac:chgData name="VIRGILLITO SALVATORE" userId="S::c200579@ccg.ac.jp::ebbb63ee-9f84-4fde-af9e-d434d15f3c06" providerId="AD" clId="Web-{33F47C30-32CA-8644-41F5-0BE94ACBB829}" dt="2021-12-16T02:52:05.296" v="168"/>
          <ac:spMkLst>
            <pc:docMk/>
            <pc:sldMk cId="1032522759" sldId="262"/>
            <ac:spMk id="5" creationId="{EDB4298B-514D-4087-BFCF-5E0B7C9A9979}"/>
          </ac:spMkLst>
        </pc:spChg>
        <pc:spChg chg="add del">
          <ac:chgData name="VIRGILLITO SALVATORE" userId="S::c200579@ccg.ac.jp::ebbb63ee-9f84-4fde-af9e-d434d15f3c06" providerId="AD" clId="Web-{33F47C30-32CA-8644-41F5-0BE94ACBB829}" dt="2021-12-16T02:51:57.827" v="166"/>
          <ac:spMkLst>
            <pc:docMk/>
            <pc:sldMk cId="1032522759" sldId="262"/>
            <ac:spMk id="8" creationId="{E2366EBA-92FD-44AE-87A9-25E5135EB2C9}"/>
          </ac:spMkLst>
        </pc:spChg>
        <pc:spChg chg="add del">
          <ac:chgData name="VIRGILLITO SALVATORE" userId="S::c200579@ccg.ac.jp::ebbb63ee-9f84-4fde-af9e-d434d15f3c06" providerId="AD" clId="Web-{33F47C30-32CA-8644-41F5-0BE94ACBB829}" dt="2021-12-16T02:52:21.156" v="172"/>
          <ac:spMkLst>
            <pc:docMk/>
            <pc:sldMk cId="1032522759" sldId="262"/>
            <ac:spMk id="9" creationId="{F3C5918A-1DC5-4CF3-AA27-00AA3088AA9F}"/>
          </ac:spMkLst>
        </pc:spChg>
        <pc:spChg chg="add del">
          <ac:chgData name="VIRGILLITO SALVATORE" userId="S::c200579@ccg.ac.jp::ebbb63ee-9f84-4fde-af9e-d434d15f3c06" providerId="AD" clId="Web-{33F47C30-32CA-8644-41F5-0BE94ACBB829}" dt="2021-12-16T02:52:21.156" v="172"/>
          <ac:spMkLst>
            <pc:docMk/>
            <pc:sldMk cId="1032522759" sldId="262"/>
            <ac:spMk id="11" creationId="{B786683A-6FD6-4BF7-B3B0-DC397677391F}"/>
          </ac:spMkLst>
        </pc:spChg>
        <pc:spChg chg="add del">
          <ac:chgData name="VIRGILLITO SALVATORE" userId="S::c200579@ccg.ac.jp::ebbb63ee-9f84-4fde-af9e-d434d15f3c06" providerId="AD" clId="Web-{33F47C30-32CA-8644-41F5-0BE94ACBB829}" dt="2021-12-16T02:52:21.156" v="172"/>
          <ac:spMkLst>
            <pc:docMk/>
            <pc:sldMk cId="1032522759" sldId="262"/>
            <ac:spMk id="12" creationId="{05169E50-59FB-4AEE-B61D-44A882A4CD2C}"/>
          </ac:spMkLst>
        </pc:spChg>
        <pc:spChg chg="add del">
          <ac:chgData name="VIRGILLITO SALVATORE" userId="S::c200579@ccg.ac.jp::ebbb63ee-9f84-4fde-af9e-d434d15f3c06" providerId="AD" clId="Web-{33F47C30-32CA-8644-41F5-0BE94ACBB829}" dt="2021-12-16T02:53:10.158" v="180"/>
          <ac:spMkLst>
            <pc:docMk/>
            <pc:sldMk cId="1032522759" sldId="262"/>
            <ac:spMk id="13" creationId="{90F08744-9D7B-4693-B8D6-2A5210AE96F6}"/>
          </ac:spMkLst>
        </pc:spChg>
        <pc:spChg chg="add del">
          <ac:chgData name="VIRGILLITO SALVATORE" userId="S::c200579@ccg.ac.jp::ebbb63ee-9f84-4fde-af9e-d434d15f3c06" providerId="AD" clId="Web-{33F47C30-32CA-8644-41F5-0BE94ACBB829}" dt="2021-12-16T02:52:21.156" v="172"/>
          <ac:spMkLst>
            <pc:docMk/>
            <pc:sldMk cId="1032522759" sldId="262"/>
            <ac:spMk id="14" creationId="{117C30F0-5A38-4B60-B632-3AF7C2780824}"/>
          </ac:spMkLst>
        </pc:spChg>
        <pc:spChg chg="add del">
          <ac:chgData name="VIRGILLITO SALVATORE" userId="S::c200579@ccg.ac.jp::ebbb63ee-9f84-4fde-af9e-d434d15f3c06" providerId="AD" clId="Web-{33F47C30-32CA-8644-41F5-0BE94ACBB829}" dt="2021-12-16T02:53:10.158" v="180"/>
          <ac:spMkLst>
            <pc:docMk/>
            <pc:sldMk cId="1032522759" sldId="262"/>
            <ac:spMk id="15" creationId="{5B2E630F-F386-44FA-B1A1-C10A9BF4346C}"/>
          </ac:spMkLst>
        </pc:spChg>
        <pc:spChg chg="add del">
          <ac:chgData name="VIRGILLITO SALVATORE" userId="S::c200579@ccg.ac.jp::ebbb63ee-9f84-4fde-af9e-d434d15f3c06" providerId="AD" clId="Web-{33F47C30-32CA-8644-41F5-0BE94ACBB829}" dt="2021-12-16T02:52:21.156" v="172"/>
          <ac:spMkLst>
            <pc:docMk/>
            <pc:sldMk cId="1032522759" sldId="262"/>
            <ac:spMk id="16" creationId="{A200CBA5-3F2B-4AAC-9F86-99AFECC19C1D}"/>
          </ac:spMkLst>
        </pc:spChg>
        <pc:spChg chg="add del">
          <ac:chgData name="VIRGILLITO SALVATORE" userId="S::c200579@ccg.ac.jp::ebbb63ee-9f84-4fde-af9e-d434d15f3c06" providerId="AD" clId="Web-{33F47C30-32CA-8644-41F5-0BE94ACBB829}" dt="2021-12-16T02:53:10.158" v="180"/>
          <ac:spMkLst>
            <pc:docMk/>
            <pc:sldMk cId="1032522759" sldId="262"/>
            <ac:spMk id="17" creationId="{73567C09-8B4D-49A6-A711-C44C5807D8DD}"/>
          </ac:spMkLst>
        </pc:spChg>
        <pc:spChg chg="add del">
          <ac:chgData name="VIRGILLITO SALVATORE" userId="S::c200579@ccg.ac.jp::ebbb63ee-9f84-4fde-af9e-d434d15f3c06" providerId="AD" clId="Web-{33F47C30-32CA-8644-41F5-0BE94ACBB829}" dt="2021-12-16T02:58:59.598" v="347"/>
          <ac:spMkLst>
            <pc:docMk/>
            <pc:sldMk cId="1032522759" sldId="262"/>
            <ac:spMk id="18" creationId="{90F08744-9D7B-4693-B8D6-2A5210AE96F6}"/>
          </ac:spMkLst>
        </pc:spChg>
        <pc:spChg chg="add del">
          <ac:chgData name="VIRGILLITO SALVATORE" userId="S::c200579@ccg.ac.jp::ebbb63ee-9f84-4fde-af9e-d434d15f3c06" providerId="AD" clId="Web-{33F47C30-32CA-8644-41F5-0BE94ACBB829}" dt="2021-12-16T02:58:59.598" v="347"/>
          <ac:spMkLst>
            <pc:docMk/>
            <pc:sldMk cId="1032522759" sldId="262"/>
            <ac:spMk id="19" creationId="{5B2E630F-F386-44FA-B1A1-C10A9BF4346C}"/>
          </ac:spMkLst>
        </pc:spChg>
        <pc:spChg chg="add del">
          <ac:chgData name="VIRGILLITO SALVATORE" userId="S::c200579@ccg.ac.jp::ebbb63ee-9f84-4fde-af9e-d434d15f3c06" providerId="AD" clId="Web-{33F47C30-32CA-8644-41F5-0BE94ACBB829}" dt="2021-12-16T02:58:59.598" v="347"/>
          <ac:spMkLst>
            <pc:docMk/>
            <pc:sldMk cId="1032522759" sldId="262"/>
            <ac:spMk id="20" creationId="{73567C09-8B4D-49A6-A711-C44C5807D8DD}"/>
          </ac:spMkLst>
        </pc:spChg>
        <pc:spChg chg="add del">
          <ac:chgData name="VIRGILLITO SALVATORE" userId="S::c200579@ccg.ac.jp::ebbb63ee-9f84-4fde-af9e-d434d15f3c06" providerId="AD" clId="Web-{33F47C30-32CA-8644-41F5-0BE94ACBB829}" dt="2021-12-16T03:00:17.384" v="359"/>
          <ac:spMkLst>
            <pc:docMk/>
            <pc:sldMk cId="1032522759" sldId="262"/>
            <ac:spMk id="26" creationId="{90F08744-9D7B-4693-B8D6-2A5210AE96F6}"/>
          </ac:spMkLst>
        </pc:spChg>
        <pc:spChg chg="add del">
          <ac:chgData name="VIRGILLITO SALVATORE" userId="S::c200579@ccg.ac.jp::ebbb63ee-9f84-4fde-af9e-d434d15f3c06" providerId="AD" clId="Web-{33F47C30-32CA-8644-41F5-0BE94ACBB829}" dt="2021-12-16T03:00:17.384" v="359"/>
          <ac:spMkLst>
            <pc:docMk/>
            <pc:sldMk cId="1032522759" sldId="262"/>
            <ac:spMk id="27" creationId="{5B2E630F-F386-44FA-B1A1-C10A9BF4346C}"/>
          </ac:spMkLst>
        </pc:spChg>
        <pc:spChg chg="add del">
          <ac:chgData name="VIRGILLITO SALVATORE" userId="S::c200579@ccg.ac.jp::ebbb63ee-9f84-4fde-af9e-d434d15f3c06" providerId="AD" clId="Web-{33F47C30-32CA-8644-41F5-0BE94ACBB829}" dt="2021-12-16T03:00:17.384" v="359"/>
          <ac:spMkLst>
            <pc:docMk/>
            <pc:sldMk cId="1032522759" sldId="262"/>
            <ac:spMk id="30" creationId="{73567C09-8B4D-49A6-A711-C44C5807D8DD}"/>
          </ac:spMkLst>
        </pc:spChg>
        <pc:spChg chg="add del">
          <ac:chgData name="VIRGILLITO SALVATORE" userId="S::c200579@ccg.ac.jp::ebbb63ee-9f84-4fde-af9e-d434d15f3c06" providerId="AD" clId="Web-{33F47C30-32CA-8644-41F5-0BE94ACBB829}" dt="2021-12-16T02:52:35.766" v="174"/>
          <ac:spMkLst>
            <pc:docMk/>
            <pc:sldMk cId="1032522759" sldId="262"/>
            <ac:spMk id="32" creationId="{10CE3618-1D7A-4256-B2AF-9DB692996C65}"/>
          </ac:spMkLst>
        </pc:spChg>
        <pc:spChg chg="add del">
          <ac:chgData name="VIRGILLITO SALVATORE" userId="S::c200579@ccg.ac.jp::ebbb63ee-9f84-4fde-af9e-d434d15f3c06" providerId="AD" clId="Web-{33F47C30-32CA-8644-41F5-0BE94ACBB829}" dt="2021-12-16T02:51:57.827" v="166"/>
          <ac:spMkLst>
            <pc:docMk/>
            <pc:sldMk cId="1032522759" sldId="262"/>
            <ac:spMk id="33" creationId="{7C462C46-EFB7-4580-9921-DFC346FCC3C2}"/>
          </ac:spMkLst>
        </pc:spChg>
        <pc:spChg chg="add del">
          <ac:chgData name="VIRGILLITO SALVATORE" userId="S::c200579@ccg.ac.jp::ebbb63ee-9f84-4fde-af9e-d434d15f3c06" providerId="AD" clId="Web-{33F47C30-32CA-8644-41F5-0BE94ACBB829}" dt="2021-12-16T02:52:08.843" v="170"/>
          <ac:spMkLst>
            <pc:docMk/>
            <pc:sldMk cId="1032522759" sldId="262"/>
            <ac:spMk id="34" creationId="{10CE3618-1D7A-4256-B2AF-9DB692996C65}"/>
          </ac:spMkLst>
        </pc:spChg>
        <pc:spChg chg="add del">
          <ac:chgData name="VIRGILLITO SALVATORE" userId="S::c200579@ccg.ac.jp::ebbb63ee-9f84-4fde-af9e-d434d15f3c06" providerId="AD" clId="Web-{33F47C30-32CA-8644-41F5-0BE94ACBB829}" dt="2021-12-16T02:51:57.827" v="166"/>
          <ac:spMkLst>
            <pc:docMk/>
            <pc:sldMk cId="1032522759" sldId="262"/>
            <ac:spMk id="35" creationId="{B8B918B4-AB10-4E3A-916E-A9625586EA47}"/>
          </ac:spMkLst>
        </pc:spChg>
        <pc:spChg chg="add">
          <ac:chgData name="VIRGILLITO SALVATORE" userId="S::c200579@ccg.ac.jp::ebbb63ee-9f84-4fde-af9e-d434d15f3c06" providerId="AD" clId="Web-{33F47C30-32CA-8644-41F5-0BE94ACBB829}" dt="2021-12-16T03:00:17.384" v="359"/>
          <ac:spMkLst>
            <pc:docMk/>
            <pc:sldMk cId="1032522759" sldId="262"/>
            <ac:spMk id="40" creationId="{90F08744-9D7B-4693-B8D6-2A5210AE96F6}"/>
          </ac:spMkLst>
        </pc:spChg>
        <pc:spChg chg="add">
          <ac:chgData name="VIRGILLITO SALVATORE" userId="S::c200579@ccg.ac.jp::ebbb63ee-9f84-4fde-af9e-d434d15f3c06" providerId="AD" clId="Web-{33F47C30-32CA-8644-41F5-0BE94ACBB829}" dt="2021-12-16T03:00:17.384" v="359"/>
          <ac:spMkLst>
            <pc:docMk/>
            <pc:sldMk cId="1032522759" sldId="262"/>
            <ac:spMk id="41" creationId="{5B2E630F-F386-44FA-B1A1-C10A9BF4346C}"/>
          </ac:spMkLst>
        </pc:spChg>
        <pc:spChg chg="add">
          <ac:chgData name="VIRGILLITO SALVATORE" userId="S::c200579@ccg.ac.jp::ebbb63ee-9f84-4fde-af9e-d434d15f3c06" providerId="AD" clId="Web-{33F47C30-32CA-8644-41F5-0BE94ACBB829}" dt="2021-12-16T03:00:17.384" v="359"/>
          <ac:spMkLst>
            <pc:docMk/>
            <pc:sldMk cId="1032522759" sldId="262"/>
            <ac:spMk id="42" creationId="{73567C09-8B4D-49A6-A711-C44C5807D8DD}"/>
          </ac:spMkLst>
        </pc:spChg>
        <pc:spChg chg="add del">
          <ac:chgData name="VIRGILLITO SALVATORE" userId="S::c200579@ccg.ac.jp::ebbb63ee-9f84-4fde-af9e-d434d15f3c06" providerId="AD" clId="Web-{33F47C30-32CA-8644-41F5-0BE94ACBB829}" dt="2021-12-16T02:52:35.766" v="174"/>
          <ac:spMkLst>
            <pc:docMk/>
            <pc:sldMk cId="1032522759" sldId="262"/>
            <ac:spMk id="43" creationId="{3F39476B-1A6D-47CB-AC7A-FB87EF003323}"/>
          </ac:spMkLst>
        </pc:spChg>
        <pc:spChg chg="add del">
          <ac:chgData name="VIRGILLITO SALVATORE" userId="S::c200579@ccg.ac.jp::ebbb63ee-9f84-4fde-af9e-d434d15f3c06" providerId="AD" clId="Web-{33F47C30-32CA-8644-41F5-0BE94ACBB829}" dt="2021-12-16T02:52:08.843" v="170"/>
          <ac:spMkLst>
            <pc:docMk/>
            <pc:sldMk cId="1032522759" sldId="262"/>
            <ac:spMk id="57" creationId="{3F39476B-1A6D-47CB-AC7A-FB87EF003323}"/>
          </ac:spMkLst>
        </pc:spChg>
        <pc:spChg chg="add del">
          <ac:chgData name="VIRGILLITO SALVATORE" userId="S::c200579@ccg.ac.jp::ebbb63ee-9f84-4fde-af9e-d434d15f3c06" providerId="AD" clId="Web-{33F47C30-32CA-8644-41F5-0BE94ACBB829}" dt="2021-12-16T02:52:42.501" v="176"/>
          <ac:spMkLst>
            <pc:docMk/>
            <pc:sldMk cId="1032522759" sldId="262"/>
            <ac:spMk id="59" creationId="{78B6E08A-861F-4A1A-BCF0-69429C5A281C}"/>
          </ac:spMkLst>
        </pc:spChg>
        <pc:spChg chg="add del">
          <ac:chgData name="VIRGILLITO SALVATORE" userId="S::c200579@ccg.ac.jp::ebbb63ee-9f84-4fde-af9e-d434d15f3c06" providerId="AD" clId="Web-{33F47C30-32CA-8644-41F5-0BE94ACBB829}" dt="2021-12-16T02:52:42.501" v="176"/>
          <ac:spMkLst>
            <pc:docMk/>
            <pc:sldMk cId="1032522759" sldId="262"/>
            <ac:spMk id="66" creationId="{62704ED4-17AD-4155-82BF-349125232CE9}"/>
          </ac:spMkLst>
        </pc:spChg>
        <pc:spChg chg="add del">
          <ac:chgData name="VIRGILLITO SALVATORE" userId="S::c200579@ccg.ac.jp::ebbb63ee-9f84-4fde-af9e-d434d15f3c06" providerId="AD" clId="Web-{33F47C30-32CA-8644-41F5-0BE94ACBB829}" dt="2021-12-16T02:52:42.501" v="176"/>
          <ac:spMkLst>
            <pc:docMk/>
            <pc:sldMk cId="1032522759" sldId="262"/>
            <ac:spMk id="70" creationId="{E4BAAF5C-577F-43DB-8ACD-EDAB5A54E6C0}"/>
          </ac:spMkLst>
        </pc:spChg>
        <pc:spChg chg="add del">
          <ac:chgData name="VIRGILLITO SALVATORE" userId="S::c200579@ccg.ac.jp::ebbb63ee-9f84-4fde-af9e-d434d15f3c06" providerId="AD" clId="Web-{33F47C30-32CA-8644-41F5-0BE94ACBB829}" dt="2021-12-16T02:52:48.017" v="178"/>
          <ac:spMkLst>
            <pc:docMk/>
            <pc:sldMk cId="1032522759" sldId="262"/>
            <ac:spMk id="71" creationId="{10CE3618-1D7A-4256-B2AF-9DB692996C65}"/>
          </ac:spMkLst>
        </pc:spChg>
        <pc:spChg chg="add del">
          <ac:chgData name="VIRGILLITO SALVATORE" userId="S::c200579@ccg.ac.jp::ebbb63ee-9f84-4fde-af9e-d434d15f3c06" providerId="AD" clId="Web-{33F47C30-32CA-8644-41F5-0BE94ACBB829}" dt="2021-12-16T02:52:48.017" v="178"/>
          <ac:spMkLst>
            <pc:docMk/>
            <pc:sldMk cId="1032522759" sldId="262"/>
            <ac:spMk id="75" creationId="{3F39476B-1A6D-47CB-AC7A-FB87EF003323}"/>
          </ac:spMkLst>
        </pc:spChg>
        <pc:grpChg chg="add del">
          <ac:chgData name="VIRGILLITO SALVATORE" userId="S::c200579@ccg.ac.jp::ebbb63ee-9f84-4fde-af9e-d434d15f3c06" providerId="AD" clId="Web-{33F47C30-32CA-8644-41F5-0BE94ACBB829}" dt="2021-12-16T02:52:05.296" v="168"/>
          <ac:grpSpMkLst>
            <pc:docMk/>
            <pc:sldMk cId="1032522759" sldId="262"/>
            <ac:grpSpMk id="6" creationId="{04250D78-05C1-41CC-8744-FF361296252F}"/>
          </ac:grpSpMkLst>
        </pc:grpChg>
        <pc:grpChg chg="add del">
          <ac:chgData name="VIRGILLITO SALVATORE" userId="S::c200579@ccg.ac.jp::ebbb63ee-9f84-4fde-af9e-d434d15f3c06" providerId="AD" clId="Web-{33F47C30-32CA-8644-41F5-0BE94ACBB829}" dt="2021-12-16T02:52:08.843" v="170"/>
          <ac:grpSpMkLst>
            <pc:docMk/>
            <pc:sldMk cId="1032522759" sldId="262"/>
            <ac:grpSpMk id="7" creationId="{84DB7353-7D7A-431B-A5B6-A3845E6F2BB2}"/>
          </ac:grpSpMkLst>
        </pc:grpChg>
        <pc:grpChg chg="add del">
          <ac:chgData name="VIRGILLITO SALVATORE" userId="S::c200579@ccg.ac.jp::ebbb63ee-9f84-4fde-af9e-d434d15f3c06" providerId="AD" clId="Web-{33F47C30-32CA-8644-41F5-0BE94ACBB829}" dt="2021-12-16T02:51:57.827" v="166"/>
          <ac:grpSpMkLst>
            <pc:docMk/>
            <pc:sldMk cId="1032522759" sldId="262"/>
            <ac:grpSpMk id="10" creationId="{B437F5FC-01F7-4EB4-81E7-C27D917E9554}"/>
          </ac:grpSpMkLst>
        </pc:grpChg>
        <pc:grpChg chg="add del">
          <ac:chgData name="VIRGILLITO SALVATORE" userId="S::c200579@ccg.ac.jp::ebbb63ee-9f84-4fde-af9e-d434d15f3c06" providerId="AD" clId="Web-{33F47C30-32CA-8644-41F5-0BE94ACBB829}" dt="2021-12-16T02:52:42.501" v="176"/>
          <ac:grpSpMkLst>
            <pc:docMk/>
            <pc:sldMk cId="1032522759" sldId="262"/>
            <ac:grpSpMk id="28" creationId="{84DB7353-7D7A-431B-A5B6-A3845E6F2BB2}"/>
          </ac:grpSpMkLst>
        </pc:grpChg>
        <pc:grpChg chg="add del">
          <ac:chgData name="VIRGILLITO SALVATORE" userId="S::c200579@ccg.ac.jp::ebbb63ee-9f84-4fde-af9e-d434d15f3c06" providerId="AD" clId="Web-{33F47C30-32CA-8644-41F5-0BE94ACBB829}" dt="2021-12-16T02:52:08.843" v="170"/>
          <ac:grpSpMkLst>
            <pc:docMk/>
            <pc:sldMk cId="1032522759" sldId="262"/>
            <ac:grpSpMk id="29" creationId="{1B24766B-81CA-44C7-BF11-77A12BA42411}"/>
          </ac:grpSpMkLst>
        </pc:grpChg>
        <pc:grpChg chg="add del">
          <ac:chgData name="VIRGILLITO SALVATORE" userId="S::c200579@ccg.ac.jp::ebbb63ee-9f84-4fde-af9e-d434d15f3c06" providerId="AD" clId="Web-{33F47C30-32CA-8644-41F5-0BE94ACBB829}" dt="2021-12-16T02:52:08.843" v="170"/>
          <ac:grpSpMkLst>
            <pc:docMk/>
            <pc:sldMk cId="1032522759" sldId="262"/>
            <ac:grpSpMk id="36" creationId="{D91A9185-A7D5-460B-98BC-0BF2EBD3EEBE}"/>
          </ac:grpSpMkLst>
        </pc:grpChg>
        <pc:grpChg chg="add del">
          <ac:chgData name="VIRGILLITO SALVATORE" userId="S::c200579@ccg.ac.jp::ebbb63ee-9f84-4fde-af9e-d434d15f3c06" providerId="AD" clId="Web-{33F47C30-32CA-8644-41F5-0BE94ACBB829}" dt="2021-12-16T02:52:35.766" v="174"/>
          <ac:grpSpMkLst>
            <pc:docMk/>
            <pc:sldMk cId="1032522759" sldId="262"/>
            <ac:grpSpMk id="37" creationId="{B984687B-789E-453B-921F-7804CCA6BA01}"/>
          </ac:grpSpMkLst>
        </pc:grpChg>
        <pc:grpChg chg="add del">
          <ac:chgData name="VIRGILLITO SALVATORE" userId="S::c200579@ccg.ac.jp::ebbb63ee-9f84-4fde-af9e-d434d15f3c06" providerId="AD" clId="Web-{33F47C30-32CA-8644-41F5-0BE94ACBB829}" dt="2021-12-16T02:52:48.017" v="178"/>
          <ac:grpSpMkLst>
            <pc:docMk/>
            <pc:sldMk cId="1032522759" sldId="262"/>
            <ac:grpSpMk id="56" creationId="{84DB7353-7D7A-431B-A5B6-A3845E6F2BB2}"/>
          </ac:grpSpMkLst>
        </pc:grpChg>
        <pc:grpChg chg="add del">
          <ac:chgData name="VIRGILLITO SALVATORE" userId="S::c200579@ccg.ac.jp::ebbb63ee-9f84-4fde-af9e-d434d15f3c06" providerId="AD" clId="Web-{33F47C30-32CA-8644-41F5-0BE94ACBB829}" dt="2021-12-16T02:52:42.501" v="176"/>
          <ac:grpSpMkLst>
            <pc:docMk/>
            <pc:sldMk cId="1032522759" sldId="262"/>
            <ac:grpSpMk id="64" creationId="{1B24766B-81CA-44C7-BF11-77A12BA42411}"/>
          </ac:grpSpMkLst>
        </pc:grpChg>
        <pc:grpChg chg="add del">
          <ac:chgData name="VIRGILLITO SALVATORE" userId="S::c200579@ccg.ac.jp::ebbb63ee-9f84-4fde-af9e-d434d15f3c06" providerId="AD" clId="Web-{33F47C30-32CA-8644-41F5-0BE94ACBB829}" dt="2021-12-16T02:52:42.501" v="176"/>
          <ac:grpSpMkLst>
            <pc:docMk/>
            <pc:sldMk cId="1032522759" sldId="262"/>
            <ac:grpSpMk id="67" creationId="{94030ADA-F758-4871-82A9-A900D3A1CF27}"/>
          </ac:grpSpMkLst>
        </pc:grpChg>
        <pc:grpChg chg="add del">
          <ac:chgData name="VIRGILLITO SALVATORE" userId="S::c200579@ccg.ac.jp::ebbb63ee-9f84-4fde-af9e-d434d15f3c06" providerId="AD" clId="Web-{33F47C30-32CA-8644-41F5-0BE94ACBB829}" dt="2021-12-16T02:52:48.017" v="178"/>
          <ac:grpSpMkLst>
            <pc:docMk/>
            <pc:sldMk cId="1032522759" sldId="262"/>
            <ac:grpSpMk id="68" creationId="{1B24766B-81CA-44C7-BF11-77A12BA42411}"/>
          </ac:grpSpMkLst>
        </pc:grpChg>
        <pc:grpChg chg="add del">
          <ac:chgData name="VIRGILLITO SALVATORE" userId="S::c200579@ccg.ac.jp::ebbb63ee-9f84-4fde-af9e-d434d15f3c06" providerId="AD" clId="Web-{33F47C30-32CA-8644-41F5-0BE94ACBB829}" dt="2021-12-16T02:52:48.017" v="178"/>
          <ac:grpSpMkLst>
            <pc:docMk/>
            <pc:sldMk cId="1032522759" sldId="262"/>
            <ac:grpSpMk id="72" creationId="{D91A9185-A7D5-460B-98BC-0BF2EBD3EEBE}"/>
          </ac:grpSpMkLst>
        </pc:grpChg>
        <pc:graphicFrameChg chg="add del">
          <ac:chgData name="VIRGILLITO SALVATORE" userId="S::c200579@ccg.ac.jp::ebbb63ee-9f84-4fde-af9e-d434d15f3c06" providerId="AD" clId="Web-{33F47C30-32CA-8644-41F5-0BE94ACBB829}" dt="2021-12-16T02:58:47.270" v="340"/>
          <ac:graphicFrameMkLst>
            <pc:docMk/>
            <pc:sldMk cId="1032522759" sldId="262"/>
            <ac:graphicFrameMk id="22" creationId="{A6C96FE1-9A3B-4FDA-96E8-EB7EB7549110}"/>
          </ac:graphicFrameMkLst>
        </pc:graphicFrameChg>
        <pc:graphicFrameChg chg="add del">
          <ac:chgData name="VIRGILLITO SALVATORE" userId="S::c200579@ccg.ac.jp::ebbb63ee-9f84-4fde-af9e-d434d15f3c06" providerId="AD" clId="Web-{33F47C30-32CA-8644-41F5-0BE94ACBB829}" dt="2021-12-16T02:58:54.051" v="342"/>
          <ac:graphicFrameMkLst>
            <pc:docMk/>
            <pc:sldMk cId="1032522759" sldId="262"/>
            <ac:graphicFrameMk id="23" creationId="{4F150C75-F601-44DA-B7F4-DB54FBD91895}"/>
          </ac:graphicFrameMkLst>
        </pc:graphicFrameChg>
        <pc:graphicFrameChg chg="add del">
          <ac:chgData name="VIRGILLITO SALVATORE" userId="S::c200579@ccg.ac.jp::ebbb63ee-9f84-4fde-af9e-d434d15f3c06" providerId="AD" clId="Web-{33F47C30-32CA-8644-41F5-0BE94ACBB829}" dt="2021-12-16T02:58:56.911" v="344"/>
          <ac:graphicFrameMkLst>
            <pc:docMk/>
            <pc:sldMk cId="1032522759" sldId="262"/>
            <ac:graphicFrameMk id="24" creationId="{0108758A-0FDE-468D-9BC1-1F0EC737858D}"/>
          </ac:graphicFrameMkLst>
        </pc:graphicFrameChg>
        <pc:graphicFrameChg chg="add del">
          <ac:chgData name="VIRGILLITO SALVATORE" userId="S::c200579@ccg.ac.jp::ebbb63ee-9f84-4fde-af9e-d434d15f3c06" providerId="AD" clId="Web-{33F47C30-32CA-8644-41F5-0BE94ACBB829}" dt="2021-12-16T02:58:59.598" v="346"/>
          <ac:graphicFrameMkLst>
            <pc:docMk/>
            <pc:sldMk cId="1032522759" sldId="262"/>
            <ac:graphicFrameMk id="25" creationId="{B9FA9215-9C68-4CA3-8917-B9B41F6A5562}"/>
          </ac:graphicFrameMkLst>
        </pc:graphicFrameChg>
        <pc:graphicFrameChg chg="add del">
          <ac:chgData name="VIRGILLITO SALVATORE" userId="S::c200579@ccg.ac.jp::ebbb63ee-9f84-4fde-af9e-d434d15f3c06" providerId="AD" clId="Web-{33F47C30-32CA-8644-41F5-0BE94ACBB829}" dt="2021-12-16T03:00:02.320" v="356"/>
          <ac:graphicFrameMkLst>
            <pc:docMk/>
            <pc:sldMk cId="1032522759" sldId="262"/>
            <ac:graphicFrameMk id="38" creationId="{2707FB5C-9A5D-4FD2-B512-50B0CF3E5934}"/>
          </ac:graphicFrameMkLst>
        </pc:graphicFrameChg>
        <pc:graphicFrameChg chg="add del">
          <ac:chgData name="VIRGILLITO SALVATORE" userId="S::c200579@ccg.ac.jp::ebbb63ee-9f84-4fde-af9e-d434d15f3c06" providerId="AD" clId="Web-{33F47C30-32CA-8644-41F5-0BE94ACBB829}" dt="2021-12-16T03:00:17.368" v="358"/>
          <ac:graphicFrameMkLst>
            <pc:docMk/>
            <pc:sldMk cId="1032522759" sldId="262"/>
            <ac:graphicFrameMk id="39" creationId="{7BB09652-C83F-4222-ACAB-AB7C5C64B417}"/>
          </ac:graphicFrameMkLst>
        </pc:graphicFrameChg>
      </pc:sldChg>
      <pc:sldChg chg="new del">
        <pc:chgData name="VIRGILLITO SALVATORE" userId="S::c200579@ccg.ac.jp::ebbb63ee-9f84-4fde-af9e-d434d15f3c06" providerId="AD" clId="Web-{33F47C30-32CA-8644-41F5-0BE94ACBB829}" dt="2021-12-16T02:47:49.548" v="149"/>
        <pc:sldMkLst>
          <pc:docMk/>
          <pc:sldMk cId="1835982554" sldId="262"/>
        </pc:sldMkLst>
      </pc:sldChg>
      <pc:sldChg chg="new del mod modClrScheme chgLayout">
        <pc:chgData name="VIRGILLITO SALVATORE" userId="S::c200579@ccg.ac.jp::ebbb63ee-9f84-4fde-af9e-d434d15f3c06" providerId="AD" clId="Web-{33F47C30-32CA-8644-41F5-0BE94ACBB829}" dt="2021-12-16T02:46:25.981" v="144"/>
        <pc:sldMkLst>
          <pc:docMk/>
          <pc:sldMk cId="2413866940" sldId="262"/>
        </pc:sldMkLst>
      </pc:sldChg>
      <pc:sldChg chg="new del modTransition">
        <pc:chgData name="VIRGILLITO SALVATORE" userId="S::c200579@ccg.ac.jp::ebbb63ee-9f84-4fde-af9e-d434d15f3c06" providerId="AD" clId="Web-{33F47C30-32CA-8644-41F5-0BE94ACBB829}" dt="2021-12-16T02:47:34.219" v="147"/>
        <pc:sldMkLst>
          <pc:docMk/>
          <pc:sldMk cId="2890835597" sldId="262"/>
        </pc:sldMkLst>
      </pc:sldChg>
      <pc:sldChg chg="addSp delSp modSp new add del mod ord setBg">
        <pc:chgData name="VIRGILLITO SALVATORE" userId="S::c200579@ccg.ac.jp::ebbb63ee-9f84-4fde-af9e-d434d15f3c06" providerId="AD" clId="Web-{33F47C30-32CA-8644-41F5-0BE94ACBB829}" dt="2021-12-16T03:13:53.223" v="463"/>
        <pc:sldMkLst>
          <pc:docMk/>
          <pc:sldMk cId="2255642231" sldId="263"/>
        </pc:sldMkLst>
        <pc:spChg chg="mod ord">
          <ac:chgData name="VIRGILLITO SALVATORE" userId="S::c200579@ccg.ac.jp::ebbb63ee-9f84-4fde-af9e-d434d15f3c06" providerId="AD" clId="Web-{33F47C30-32CA-8644-41F5-0BE94ACBB829}" dt="2021-12-16T03:06:38.325" v="397"/>
          <ac:spMkLst>
            <pc:docMk/>
            <pc:sldMk cId="2255642231" sldId="263"/>
            <ac:spMk id="2" creationId="{BABCE734-0830-446A-92EC-1459274B91C7}"/>
          </ac:spMkLst>
        </pc:spChg>
        <pc:spChg chg="del">
          <ac:chgData name="VIRGILLITO SALVATORE" userId="S::c200579@ccg.ac.jp::ebbb63ee-9f84-4fde-af9e-d434d15f3c06" providerId="AD" clId="Web-{33F47C30-32CA-8644-41F5-0BE94ACBB829}" dt="2021-12-16T03:05:21.696" v="385"/>
          <ac:spMkLst>
            <pc:docMk/>
            <pc:sldMk cId="2255642231" sldId="263"/>
            <ac:spMk id="3" creationId="{F99B09BB-2FFB-4A19-A09A-6CAC6E48E408}"/>
          </ac:spMkLst>
        </pc:spChg>
        <pc:spChg chg="add del">
          <ac:chgData name="VIRGILLITO SALVATORE" userId="S::c200579@ccg.ac.jp::ebbb63ee-9f84-4fde-af9e-d434d15f3c06" providerId="AD" clId="Web-{33F47C30-32CA-8644-41F5-0BE94ACBB829}" dt="2021-12-16T03:06:38.325" v="397"/>
          <ac:spMkLst>
            <pc:docMk/>
            <pc:sldMk cId="2255642231" sldId="263"/>
            <ac:spMk id="35" creationId="{C9AA3421-14DF-468E-8E1F-C7495E95AE15}"/>
          </ac:spMkLst>
        </pc:spChg>
        <pc:spChg chg="add">
          <ac:chgData name="VIRGILLITO SALVATORE" userId="S::c200579@ccg.ac.jp::ebbb63ee-9f84-4fde-af9e-d434d15f3c06" providerId="AD" clId="Web-{33F47C30-32CA-8644-41F5-0BE94ACBB829}" dt="2021-12-16T03:06:38.325" v="397"/>
          <ac:spMkLst>
            <pc:docMk/>
            <pc:sldMk cId="2255642231" sldId="263"/>
            <ac:spMk id="92" creationId="{BB745460-0332-41DB-8388-0B801A43B1BA}"/>
          </ac:spMkLst>
        </pc:spChg>
        <pc:grpChg chg="add del">
          <ac:chgData name="VIRGILLITO SALVATORE" userId="S::c200579@ccg.ac.jp::ebbb63ee-9f84-4fde-af9e-d434d15f3c06" providerId="AD" clId="Web-{33F47C30-32CA-8644-41F5-0BE94ACBB829}" dt="2021-12-16T03:06:38.325" v="397"/>
          <ac:grpSpMkLst>
            <pc:docMk/>
            <pc:sldMk cId="2255642231" sldId="263"/>
            <ac:grpSpMk id="9" creationId="{E024D248-87CA-4666-BB50-B93BF1A6FB3C}"/>
          </ac:grpSpMkLst>
        </pc:grpChg>
        <pc:grpChg chg="add del">
          <ac:chgData name="VIRGILLITO SALVATORE" userId="S::c200579@ccg.ac.jp::ebbb63ee-9f84-4fde-af9e-d434d15f3c06" providerId="AD" clId="Web-{33F47C30-32CA-8644-41F5-0BE94ACBB829}" dt="2021-12-16T03:06:38.325" v="397"/>
          <ac:grpSpMkLst>
            <pc:docMk/>
            <pc:sldMk cId="2255642231" sldId="263"/>
            <ac:grpSpMk id="30" creationId="{38BE3980-E33C-47F5-9C30-74FF864BE1C2}"/>
          </ac:grpSpMkLst>
        </pc:grpChg>
        <pc:grpChg chg="add del">
          <ac:chgData name="VIRGILLITO SALVATORE" userId="S::c200579@ccg.ac.jp::ebbb63ee-9f84-4fde-af9e-d434d15f3c06" providerId="AD" clId="Web-{33F47C30-32CA-8644-41F5-0BE94ACBB829}" dt="2021-12-16T03:06:38.325" v="397"/>
          <ac:grpSpMkLst>
            <pc:docMk/>
            <pc:sldMk cId="2255642231" sldId="263"/>
            <ac:grpSpMk id="37" creationId="{6AB06098-65D0-4DC6-8D98-F0CECB98633A}"/>
          </ac:grpSpMkLst>
        </pc:grpChg>
        <pc:grpChg chg="add del">
          <ac:chgData name="VIRGILLITO SALVATORE" userId="S::c200579@ccg.ac.jp::ebbb63ee-9f84-4fde-af9e-d434d15f3c06" providerId="AD" clId="Web-{33F47C30-32CA-8644-41F5-0BE94ACBB829}" dt="2021-12-16T03:06:38.325" v="397"/>
          <ac:grpSpMkLst>
            <pc:docMk/>
            <pc:sldMk cId="2255642231" sldId="263"/>
            <ac:grpSpMk id="58" creationId="{A4D9904B-CDB4-4324-8CE9-8FBFCD9C1482}"/>
          </ac:grpSpMkLst>
        </pc:grpChg>
        <pc:grpChg chg="add">
          <ac:chgData name="VIRGILLITO SALVATORE" userId="S::c200579@ccg.ac.jp::ebbb63ee-9f84-4fde-af9e-d434d15f3c06" providerId="AD" clId="Web-{33F47C30-32CA-8644-41F5-0BE94ACBB829}" dt="2021-12-16T03:06:38.325" v="397"/>
          <ac:grpSpMkLst>
            <pc:docMk/>
            <pc:sldMk cId="2255642231" sldId="263"/>
            <ac:grpSpMk id="66" creationId="{E024D248-87CA-4666-BB50-B93BF1A6FB3C}"/>
          </ac:grpSpMkLst>
        </pc:grpChg>
        <pc:grpChg chg="add">
          <ac:chgData name="VIRGILLITO SALVATORE" userId="S::c200579@ccg.ac.jp::ebbb63ee-9f84-4fde-af9e-d434d15f3c06" providerId="AD" clId="Web-{33F47C30-32CA-8644-41F5-0BE94ACBB829}" dt="2021-12-16T03:06:38.325" v="397"/>
          <ac:grpSpMkLst>
            <pc:docMk/>
            <pc:sldMk cId="2255642231" sldId="263"/>
            <ac:grpSpMk id="87" creationId="{38BE3980-E33C-47F5-9C30-74FF864BE1C2}"/>
          </ac:grpSpMkLst>
        </pc:grpChg>
        <pc:grpChg chg="add">
          <ac:chgData name="VIRGILLITO SALVATORE" userId="S::c200579@ccg.ac.jp::ebbb63ee-9f84-4fde-af9e-d434d15f3c06" providerId="AD" clId="Web-{33F47C30-32CA-8644-41F5-0BE94ACBB829}" dt="2021-12-16T03:06:38.325" v="397"/>
          <ac:grpSpMkLst>
            <pc:docMk/>
            <pc:sldMk cId="2255642231" sldId="263"/>
            <ac:grpSpMk id="94" creationId="{49213132-9F5C-4C5C-AC64-B033C0233B21}"/>
          </ac:grpSpMkLst>
        </pc:grpChg>
        <pc:grpChg chg="add">
          <ac:chgData name="VIRGILLITO SALVATORE" userId="S::c200579@ccg.ac.jp::ebbb63ee-9f84-4fde-af9e-d434d15f3c06" providerId="AD" clId="Web-{33F47C30-32CA-8644-41F5-0BE94ACBB829}" dt="2021-12-16T03:06:38.325" v="397"/>
          <ac:grpSpMkLst>
            <pc:docMk/>
            <pc:sldMk cId="2255642231" sldId="263"/>
            <ac:grpSpMk id="115" creationId="{A28BCFD4-911A-4DC6-B46F-DBC3BE72E75E}"/>
          </ac:grpSpMkLst>
        </pc:grpChg>
        <pc:picChg chg="add mod">
          <ac:chgData name="VIRGILLITO SALVATORE" userId="S::c200579@ccg.ac.jp::ebbb63ee-9f84-4fde-af9e-d434d15f3c06" providerId="AD" clId="Web-{33F47C30-32CA-8644-41F5-0BE94ACBB829}" dt="2021-12-16T03:06:38.325" v="397"/>
          <ac:picMkLst>
            <pc:docMk/>
            <pc:sldMk cId="2255642231" sldId="263"/>
            <ac:picMk id="5" creationId="{AAEF6174-6CBF-4633-BB87-77698EA27FC7}"/>
          </ac:picMkLst>
        </pc:picChg>
      </pc:sldChg>
      <pc:sldChg chg="addSp delSp modSp new mod setBg setClrOvrMap">
        <pc:chgData name="VIRGILLITO SALVATORE" userId="S::c200579@ccg.ac.jp::ebbb63ee-9f84-4fde-af9e-d434d15f3c06" providerId="AD" clId="Web-{33F47C30-32CA-8644-41F5-0BE94ACBB829}" dt="2021-12-16T03:22:06.795" v="596" actId="14100"/>
        <pc:sldMkLst>
          <pc:docMk/>
          <pc:sldMk cId="1151004017" sldId="264"/>
        </pc:sldMkLst>
        <pc:spChg chg="mod">
          <ac:chgData name="VIRGILLITO SALVATORE" userId="S::c200579@ccg.ac.jp::ebbb63ee-9f84-4fde-af9e-d434d15f3c06" providerId="AD" clId="Web-{33F47C30-32CA-8644-41F5-0BE94ACBB829}" dt="2021-12-16T03:21:38.731" v="594"/>
          <ac:spMkLst>
            <pc:docMk/>
            <pc:sldMk cId="1151004017" sldId="264"/>
            <ac:spMk id="2" creationId="{FB182A18-FD86-4AE7-B9CE-85C2FBB01F86}"/>
          </ac:spMkLst>
        </pc:spChg>
        <pc:spChg chg="add del mod">
          <ac:chgData name="VIRGILLITO SALVATORE" userId="S::c200579@ccg.ac.jp::ebbb63ee-9f84-4fde-af9e-d434d15f3c06" providerId="AD" clId="Web-{33F47C30-32CA-8644-41F5-0BE94ACBB829}" dt="2021-12-16T03:19:27.350" v="561"/>
          <ac:spMkLst>
            <pc:docMk/>
            <pc:sldMk cId="1151004017" sldId="264"/>
            <ac:spMk id="3" creationId="{1011F95F-856B-4A13-8955-FC9FD33CC213}"/>
          </ac:spMkLst>
        </pc:spChg>
        <pc:spChg chg="add del">
          <ac:chgData name="VIRGILLITO SALVATORE" userId="S::c200579@ccg.ac.jp::ebbb63ee-9f84-4fde-af9e-d434d15f3c06" providerId="AD" clId="Web-{33F47C30-32CA-8644-41F5-0BE94ACBB829}" dt="2021-12-16T03:21:27.622" v="593"/>
          <ac:spMkLst>
            <pc:docMk/>
            <pc:sldMk cId="1151004017" sldId="264"/>
            <ac:spMk id="7" creationId="{00620B89-8F76-4FC7-80BF-3B6441CA7ED0}"/>
          </ac:spMkLst>
        </pc:spChg>
        <pc:spChg chg="add del">
          <ac:chgData name="VIRGILLITO SALVATORE" userId="S::c200579@ccg.ac.jp::ebbb63ee-9f84-4fde-af9e-d434d15f3c06" providerId="AD" clId="Web-{33F47C30-32CA-8644-41F5-0BE94ACBB829}" dt="2021-12-16T03:19:24.568" v="558"/>
          <ac:spMkLst>
            <pc:docMk/>
            <pc:sldMk cId="1151004017" sldId="264"/>
            <ac:spMk id="9" creationId="{00620B89-8F76-4FC7-80BF-3B6441CA7ED0}"/>
          </ac:spMkLst>
        </pc:spChg>
        <pc:spChg chg="add del">
          <ac:chgData name="VIRGILLITO SALVATORE" userId="S::c200579@ccg.ac.jp::ebbb63ee-9f84-4fde-af9e-d434d15f3c06" providerId="AD" clId="Web-{33F47C30-32CA-8644-41F5-0BE94ACBB829}" dt="2021-12-16T03:21:27.559" v="592"/>
          <ac:spMkLst>
            <pc:docMk/>
            <pc:sldMk cId="1151004017" sldId="264"/>
            <ac:spMk id="41" creationId="{21331AC4-B1A0-4627-B7C9-95A05C6CDD87}"/>
          </ac:spMkLst>
        </pc:spChg>
        <pc:spChg chg="add">
          <ac:chgData name="VIRGILLITO SALVATORE" userId="S::c200579@ccg.ac.jp::ebbb63ee-9f84-4fde-af9e-d434d15f3c06" providerId="AD" clId="Web-{33F47C30-32CA-8644-41F5-0BE94ACBB829}" dt="2021-12-16T03:21:38.731" v="594"/>
          <ac:spMkLst>
            <pc:docMk/>
            <pc:sldMk cId="1151004017" sldId="264"/>
            <ac:spMk id="64" creationId="{F199CFFE-DA0E-4054-A98E-637FEB1FABEE}"/>
          </ac:spMkLst>
        </pc:spChg>
        <pc:grpChg chg="add del">
          <ac:chgData name="VIRGILLITO SALVATORE" userId="S::c200579@ccg.ac.jp::ebbb63ee-9f84-4fde-af9e-d434d15f3c06" providerId="AD" clId="Web-{33F47C30-32CA-8644-41F5-0BE94ACBB829}" dt="2021-12-16T03:21:27.622" v="593"/>
          <ac:grpSpMkLst>
            <pc:docMk/>
            <pc:sldMk cId="1151004017" sldId="264"/>
            <ac:grpSpMk id="8" creationId="{5D4A0362-52E6-4A64-8A77-FD869FB269D2}"/>
          </ac:grpSpMkLst>
        </pc:grpChg>
        <pc:grpChg chg="add del">
          <ac:chgData name="VIRGILLITO SALVATORE" userId="S::c200579@ccg.ac.jp::ebbb63ee-9f84-4fde-af9e-d434d15f3c06" providerId="AD" clId="Web-{33F47C30-32CA-8644-41F5-0BE94ACBB829}" dt="2021-12-16T03:21:27.622" v="593"/>
          <ac:grpSpMkLst>
            <pc:docMk/>
            <pc:sldMk cId="1151004017" sldId="264"/>
            <ac:grpSpMk id="10" creationId="{C74EAD3D-866F-4906-88C5-ED9D4F6077EB}"/>
          </ac:grpSpMkLst>
        </pc:grpChg>
        <pc:grpChg chg="add del">
          <ac:chgData name="VIRGILLITO SALVATORE" userId="S::c200579@ccg.ac.jp::ebbb63ee-9f84-4fde-af9e-d434d15f3c06" providerId="AD" clId="Web-{33F47C30-32CA-8644-41F5-0BE94ACBB829}" dt="2021-12-16T03:19:24.568" v="558"/>
          <ac:grpSpMkLst>
            <pc:docMk/>
            <pc:sldMk cId="1151004017" sldId="264"/>
            <ac:grpSpMk id="11" creationId="{5D4A0362-52E6-4A64-8A77-FD869FB269D2}"/>
          </ac:grpSpMkLst>
        </pc:grpChg>
        <pc:grpChg chg="add del">
          <ac:chgData name="VIRGILLITO SALVATORE" userId="S::c200579@ccg.ac.jp::ebbb63ee-9f84-4fde-af9e-d434d15f3c06" providerId="AD" clId="Web-{33F47C30-32CA-8644-41F5-0BE94ACBB829}" dt="2021-12-16T03:19:24.568" v="558"/>
          <ac:grpSpMkLst>
            <pc:docMk/>
            <pc:sldMk cId="1151004017" sldId="264"/>
            <ac:grpSpMk id="34" creationId="{C74EAD3D-866F-4906-88C5-ED9D4F6077EB}"/>
          </ac:grpSpMkLst>
        </pc:grpChg>
        <pc:grpChg chg="add">
          <ac:chgData name="VIRGILLITO SALVATORE" userId="S::c200579@ccg.ac.jp::ebbb63ee-9f84-4fde-af9e-d434d15f3c06" providerId="AD" clId="Web-{33F47C30-32CA-8644-41F5-0BE94ACBB829}" dt="2021-12-16T03:21:38.731" v="594"/>
          <ac:grpSpMkLst>
            <pc:docMk/>
            <pc:sldMk cId="1151004017" sldId="264"/>
            <ac:grpSpMk id="38" creationId="{E024D248-87CA-4666-BB50-B93BF1A6FB3C}"/>
          </ac:grpSpMkLst>
        </pc:grpChg>
        <pc:grpChg chg="add del">
          <ac:chgData name="VIRGILLITO SALVATORE" userId="S::c200579@ccg.ac.jp::ebbb63ee-9f84-4fde-af9e-d434d15f3c06" providerId="AD" clId="Web-{33F47C30-32CA-8644-41F5-0BE94ACBB829}" dt="2021-12-16T03:21:27.559" v="592"/>
          <ac:grpSpMkLst>
            <pc:docMk/>
            <pc:sldMk cId="1151004017" sldId="264"/>
            <ac:grpSpMk id="43" creationId="{5E4D8A22-46CE-4EBE-8DBD-AB4CF6E9BF3C}"/>
          </ac:grpSpMkLst>
        </pc:grpChg>
        <pc:grpChg chg="add">
          <ac:chgData name="VIRGILLITO SALVATORE" userId="S::c200579@ccg.ac.jp::ebbb63ee-9f84-4fde-af9e-d434d15f3c06" providerId="AD" clId="Web-{33F47C30-32CA-8644-41F5-0BE94ACBB829}" dt="2021-12-16T03:21:38.731" v="594"/>
          <ac:grpSpMkLst>
            <pc:docMk/>
            <pc:sldMk cId="1151004017" sldId="264"/>
            <ac:grpSpMk id="59" creationId="{38BE3980-E33C-47F5-9C30-74FF864BE1C2}"/>
          </ac:grpSpMkLst>
        </pc:grpChg>
        <pc:grpChg chg="add">
          <ac:chgData name="VIRGILLITO SALVATORE" userId="S::c200579@ccg.ac.jp::ebbb63ee-9f84-4fde-af9e-d434d15f3c06" providerId="AD" clId="Web-{33F47C30-32CA-8644-41F5-0BE94ACBB829}" dt="2021-12-16T03:21:38.731" v="594"/>
          <ac:grpSpMkLst>
            <pc:docMk/>
            <pc:sldMk cId="1151004017" sldId="264"/>
            <ac:grpSpMk id="66" creationId="{79B720E2-8A02-4886-B3F3-2C28F0DB382C}"/>
          </ac:grpSpMkLst>
        </pc:grpChg>
        <pc:grpChg chg="add">
          <ac:chgData name="VIRGILLITO SALVATORE" userId="S::c200579@ccg.ac.jp::ebbb63ee-9f84-4fde-af9e-d434d15f3c06" providerId="AD" clId="Web-{33F47C30-32CA-8644-41F5-0BE94ACBB829}" dt="2021-12-16T03:21:38.731" v="594"/>
          <ac:grpSpMkLst>
            <pc:docMk/>
            <pc:sldMk cId="1151004017" sldId="264"/>
            <ac:grpSpMk id="87" creationId="{DEDA27B9-3726-4A21-8FF8-A3B93EAA28C6}"/>
          </ac:grpSpMkLst>
        </pc:grpChg>
        <pc:graphicFrameChg chg="add del">
          <ac:chgData name="VIRGILLITO SALVATORE" userId="S::c200579@ccg.ac.jp::ebbb63ee-9f84-4fde-af9e-d434d15f3c06" providerId="AD" clId="Web-{33F47C30-32CA-8644-41F5-0BE94ACBB829}" dt="2021-12-16T03:19:24.568" v="558"/>
          <ac:graphicFrameMkLst>
            <pc:docMk/>
            <pc:sldMk cId="1151004017" sldId="264"/>
            <ac:graphicFrameMk id="5" creationId="{F56A855C-A172-49AB-8CFE-3932560D7E03}"/>
          </ac:graphicFrameMkLst>
        </pc:graphicFrameChg>
        <pc:graphicFrameChg chg="add del">
          <ac:chgData name="VIRGILLITO SALVATORE" userId="S::c200579@ccg.ac.jp::ebbb63ee-9f84-4fde-af9e-d434d15f3c06" providerId="AD" clId="Web-{33F47C30-32CA-8644-41F5-0BE94ACBB829}" dt="2021-12-16T03:19:27.318" v="560"/>
          <ac:graphicFrameMkLst>
            <pc:docMk/>
            <pc:sldMk cId="1151004017" sldId="264"/>
            <ac:graphicFrameMk id="6" creationId="{AA022A9D-BC98-4396-9405-27C724E4A9C9}"/>
          </ac:graphicFrameMkLst>
        </pc:graphicFrameChg>
        <pc:graphicFrameChg chg="add mod modGraphic">
          <ac:chgData name="VIRGILLITO SALVATORE" userId="S::c200579@ccg.ac.jp::ebbb63ee-9f84-4fde-af9e-d434d15f3c06" providerId="AD" clId="Web-{33F47C30-32CA-8644-41F5-0BE94ACBB829}" dt="2021-12-16T03:22:06.795" v="596" actId="14100"/>
          <ac:graphicFrameMkLst>
            <pc:docMk/>
            <pc:sldMk cId="1151004017" sldId="264"/>
            <ac:graphicFrameMk id="33" creationId="{D3B658B4-611D-4CC7-9EBF-DE9E33F76355}"/>
          </ac:graphicFrameMkLst>
        </pc:graphicFrameChg>
      </pc:sldChg>
      <pc:sldChg chg="addSp modSp new del mod ord setBg setClrOvrMap">
        <pc:chgData name="VIRGILLITO SALVATORE" userId="S::c200579@ccg.ac.jp::ebbb63ee-9f84-4fde-af9e-d434d15f3c06" providerId="AD" clId="Web-{33F47C30-32CA-8644-41F5-0BE94ACBB829}" dt="2021-12-16T03:12:25.797" v="451"/>
        <pc:sldMkLst>
          <pc:docMk/>
          <pc:sldMk cId="1259697196" sldId="264"/>
        </pc:sldMkLst>
        <pc:spChg chg="mod">
          <ac:chgData name="VIRGILLITO SALVATORE" userId="S::c200579@ccg.ac.jp::ebbb63ee-9f84-4fde-af9e-d434d15f3c06" providerId="AD" clId="Web-{33F47C30-32CA-8644-41F5-0BE94ACBB829}" dt="2021-12-16T03:11:55.420" v="448" actId="20577"/>
          <ac:spMkLst>
            <pc:docMk/>
            <pc:sldMk cId="1259697196" sldId="264"/>
            <ac:spMk id="2" creationId="{38C1E38D-EEBE-4DB0-860D-46E6EA199A36}"/>
          </ac:spMkLst>
        </pc:spChg>
        <pc:spChg chg="mod">
          <ac:chgData name="VIRGILLITO SALVATORE" userId="S::c200579@ccg.ac.jp::ebbb63ee-9f84-4fde-af9e-d434d15f3c06" providerId="AD" clId="Web-{33F47C30-32CA-8644-41F5-0BE94ACBB829}" dt="2021-12-16T03:08:57.473" v="415" actId="14100"/>
          <ac:spMkLst>
            <pc:docMk/>
            <pc:sldMk cId="1259697196" sldId="264"/>
            <ac:spMk id="3" creationId="{26F2787F-42AF-46DA-B81A-368F9576113A}"/>
          </ac:spMkLst>
        </pc:spChg>
        <pc:spChg chg="add mod">
          <ac:chgData name="VIRGILLITO SALVATORE" userId="S::c200579@ccg.ac.jp::ebbb63ee-9f84-4fde-af9e-d434d15f3c06" providerId="AD" clId="Web-{33F47C30-32CA-8644-41F5-0BE94ACBB829}" dt="2021-12-16T03:09:36.241" v="425" actId="14100"/>
          <ac:spMkLst>
            <pc:docMk/>
            <pc:sldMk cId="1259697196" sldId="264"/>
            <ac:spMk id="4" creationId="{DA28FEFD-97B3-4469-9D68-F41F40E8B726}"/>
          </ac:spMkLst>
        </pc:spChg>
        <pc:spChg chg="add mod">
          <ac:chgData name="VIRGILLITO SALVATORE" userId="S::c200579@ccg.ac.jp::ebbb63ee-9f84-4fde-af9e-d434d15f3c06" providerId="AD" clId="Web-{33F47C30-32CA-8644-41F5-0BE94ACBB829}" dt="2021-12-16T03:10:30.150" v="435" actId="1076"/>
          <ac:spMkLst>
            <pc:docMk/>
            <pc:sldMk cId="1259697196" sldId="264"/>
            <ac:spMk id="6" creationId="{38C204FC-F1A1-46E6-8AC4-633A21B4E366}"/>
          </ac:spMkLst>
        </pc:spChg>
        <pc:spChg chg="add mod">
          <ac:chgData name="VIRGILLITO SALVATORE" userId="S::c200579@ccg.ac.jp::ebbb63ee-9f84-4fde-af9e-d434d15f3c06" providerId="AD" clId="Web-{33F47C30-32CA-8644-41F5-0BE94ACBB829}" dt="2021-12-16T03:11:18.027" v="443" actId="1076"/>
          <ac:spMkLst>
            <pc:docMk/>
            <pc:sldMk cId="1259697196" sldId="264"/>
            <ac:spMk id="7" creationId="{B3F6E00F-341E-4CD0-AB64-349BA3862FDF}"/>
          </ac:spMkLst>
        </pc:spChg>
        <pc:spChg chg="add">
          <ac:chgData name="VIRGILLITO SALVATORE" userId="S::c200579@ccg.ac.jp::ebbb63ee-9f84-4fde-af9e-d434d15f3c06" providerId="AD" clId="Web-{33F47C30-32CA-8644-41F5-0BE94ACBB829}" dt="2021-12-16T03:07:45.204" v="405"/>
          <ac:spMkLst>
            <pc:docMk/>
            <pc:sldMk cId="1259697196" sldId="264"/>
            <ac:spMk id="8" creationId="{A3BAF07C-C39E-42EB-BB22-8D46691D9735}"/>
          </ac:spMkLst>
        </pc:spChg>
        <pc:spChg chg="add">
          <ac:chgData name="VIRGILLITO SALVATORE" userId="S::c200579@ccg.ac.jp::ebbb63ee-9f84-4fde-af9e-d434d15f3c06" providerId="AD" clId="Web-{33F47C30-32CA-8644-41F5-0BE94ACBB829}" dt="2021-12-16T03:07:45.204" v="405"/>
          <ac:spMkLst>
            <pc:docMk/>
            <pc:sldMk cId="1259697196" sldId="264"/>
            <ac:spMk id="31" creationId="{B3D296CC-CA82-4C71-A176-6A9FECDB82CB}"/>
          </ac:spMkLst>
        </pc:spChg>
        <pc:grpChg chg="add">
          <ac:chgData name="VIRGILLITO SALVATORE" userId="S::c200579@ccg.ac.jp::ebbb63ee-9f84-4fde-af9e-d434d15f3c06" providerId="AD" clId="Web-{33F47C30-32CA-8644-41F5-0BE94ACBB829}" dt="2021-12-16T03:07:45.204" v="405"/>
          <ac:grpSpMkLst>
            <pc:docMk/>
            <pc:sldMk cId="1259697196" sldId="264"/>
            <ac:grpSpMk id="10" creationId="{D8E9CF54-0466-4261-9E62-0249E60E1886}"/>
          </ac:grpSpMkLst>
        </pc:grpChg>
        <pc:picChg chg="add mod">
          <ac:chgData name="VIRGILLITO SALVATORE" userId="S::c200579@ccg.ac.jp::ebbb63ee-9f84-4fde-af9e-d434d15f3c06" providerId="AD" clId="Web-{33F47C30-32CA-8644-41F5-0BE94ACBB829}" dt="2021-12-16T03:10:01.164" v="427" actId="1076"/>
          <ac:picMkLst>
            <pc:docMk/>
            <pc:sldMk cId="1259697196" sldId="264"/>
            <ac:picMk id="5" creationId="{5BC32348-F5CF-4934-BE34-ED1A351AB6C1}"/>
          </ac:picMkLst>
        </pc:picChg>
        <pc:picChg chg="add mod">
          <ac:chgData name="VIRGILLITO SALVATORE" userId="S::c200579@ccg.ac.jp::ebbb63ee-9f84-4fde-af9e-d434d15f3c06" providerId="AD" clId="Web-{33F47C30-32CA-8644-41F5-0BE94ACBB829}" dt="2021-12-16T03:11:45.841" v="447" actId="14100"/>
          <ac:picMkLst>
            <pc:docMk/>
            <pc:sldMk cId="1259697196" sldId="264"/>
            <ac:picMk id="9" creationId="{33E2975F-A425-44AA-BCCC-9A09B561E692}"/>
          </ac:picMkLst>
        </pc:picChg>
      </pc:sldChg>
      <pc:sldChg chg="addSp delSp modSp new del mod setBg setClrOvrMap">
        <pc:chgData name="VIRGILLITO SALVATORE" userId="S::c200579@ccg.ac.jp::ebbb63ee-9f84-4fde-af9e-d434d15f3c06" providerId="AD" clId="Web-{33F47C30-32CA-8644-41F5-0BE94ACBB829}" dt="2021-12-16T03:13:44.269" v="461"/>
        <pc:sldMkLst>
          <pc:docMk/>
          <pc:sldMk cId="2603751419" sldId="264"/>
        </pc:sldMkLst>
        <pc:spChg chg="mod">
          <ac:chgData name="VIRGILLITO SALVATORE" userId="S::c200579@ccg.ac.jp::ebbb63ee-9f84-4fde-af9e-d434d15f3c06" providerId="AD" clId="Web-{33F47C30-32CA-8644-41F5-0BE94ACBB829}" dt="2021-12-16T03:13:41.160" v="460" actId="20577"/>
          <ac:spMkLst>
            <pc:docMk/>
            <pc:sldMk cId="2603751419" sldId="264"/>
            <ac:spMk id="2" creationId="{623CA802-327E-481E-954B-CF0C6BEB5C8E}"/>
          </ac:spMkLst>
        </pc:spChg>
        <pc:spChg chg="del">
          <ac:chgData name="VIRGILLITO SALVATORE" userId="S::c200579@ccg.ac.jp::ebbb63ee-9f84-4fde-af9e-d434d15f3c06" providerId="AD" clId="Web-{33F47C30-32CA-8644-41F5-0BE94ACBB829}" dt="2021-12-16T03:12:55.673" v="453"/>
          <ac:spMkLst>
            <pc:docMk/>
            <pc:sldMk cId="2603751419" sldId="264"/>
            <ac:spMk id="3" creationId="{CF57465E-3A64-4F25-A7A6-5E0C3995A6E4}"/>
          </ac:spMkLst>
        </pc:spChg>
        <pc:spChg chg="add">
          <ac:chgData name="VIRGILLITO SALVATORE" userId="S::c200579@ccg.ac.jp::ebbb63ee-9f84-4fde-af9e-d434d15f3c06" providerId="AD" clId="Web-{33F47C30-32CA-8644-41F5-0BE94ACBB829}" dt="2021-12-16T03:12:55.673" v="453"/>
          <ac:spMkLst>
            <pc:docMk/>
            <pc:sldMk cId="2603751419" sldId="264"/>
            <ac:spMk id="34" creationId="{10CE3618-1D7A-4256-B2AF-9DB692996C65}"/>
          </ac:spMkLst>
        </pc:spChg>
        <pc:spChg chg="add">
          <ac:chgData name="VIRGILLITO SALVATORE" userId="S::c200579@ccg.ac.jp::ebbb63ee-9f84-4fde-af9e-d434d15f3c06" providerId="AD" clId="Web-{33F47C30-32CA-8644-41F5-0BE94ACBB829}" dt="2021-12-16T03:12:55.673" v="453"/>
          <ac:spMkLst>
            <pc:docMk/>
            <pc:sldMk cId="2603751419" sldId="264"/>
            <ac:spMk id="57" creationId="{A4CD35EF-7348-4E64-8700-827E64EA4E16}"/>
          </ac:spMkLst>
        </pc:spChg>
        <pc:grpChg chg="add">
          <ac:chgData name="VIRGILLITO SALVATORE" userId="S::c200579@ccg.ac.jp::ebbb63ee-9f84-4fde-af9e-d434d15f3c06" providerId="AD" clId="Web-{33F47C30-32CA-8644-41F5-0BE94ACBB829}" dt="2021-12-16T03:12:55.673" v="453"/>
          <ac:grpSpMkLst>
            <pc:docMk/>
            <pc:sldMk cId="2603751419" sldId="264"/>
            <ac:grpSpMk id="8" creationId="{B529E332-1F12-4C15-9CD2-46B47C79757D}"/>
          </ac:grpSpMkLst>
        </pc:grpChg>
        <pc:grpChg chg="add">
          <ac:chgData name="VIRGILLITO SALVATORE" userId="S::c200579@ccg.ac.jp::ebbb63ee-9f84-4fde-af9e-d434d15f3c06" providerId="AD" clId="Web-{33F47C30-32CA-8644-41F5-0BE94ACBB829}" dt="2021-12-16T03:12:55.673" v="453"/>
          <ac:grpSpMkLst>
            <pc:docMk/>
            <pc:sldMk cId="2603751419" sldId="264"/>
            <ac:grpSpMk id="29" creationId="{0C40BBA1-E470-44B7-8606-F8BCF6B962A1}"/>
          </ac:grpSpMkLst>
        </pc:grpChg>
        <pc:grpChg chg="add">
          <ac:chgData name="VIRGILLITO SALVATORE" userId="S::c200579@ccg.ac.jp::ebbb63ee-9f84-4fde-af9e-d434d15f3c06" providerId="AD" clId="Web-{33F47C30-32CA-8644-41F5-0BE94ACBB829}" dt="2021-12-16T03:12:55.673" v="453"/>
          <ac:grpSpMkLst>
            <pc:docMk/>
            <pc:sldMk cId="2603751419" sldId="264"/>
            <ac:grpSpMk id="36" creationId="{D91A9185-A7D5-460B-98BC-0BF2EBD3EEBE}"/>
          </ac:grpSpMkLst>
        </pc:grpChg>
      </pc:sldChg>
      <pc:sldChg chg="modSp new del ord">
        <pc:chgData name="VIRGILLITO SALVATORE" userId="S::c200579@ccg.ac.jp::ebbb63ee-9f84-4fde-af9e-d434d15f3c06" providerId="AD" clId="Web-{33F47C30-32CA-8644-41F5-0BE94ACBB829}" dt="2021-12-16T03:06:25.731" v="396"/>
        <pc:sldMkLst>
          <pc:docMk/>
          <pc:sldMk cId="3271869550" sldId="264"/>
        </pc:sldMkLst>
        <pc:spChg chg="mod">
          <ac:chgData name="VIRGILLITO SALVATORE" userId="S::c200579@ccg.ac.jp::ebbb63ee-9f84-4fde-af9e-d434d15f3c06" providerId="AD" clId="Web-{33F47C30-32CA-8644-41F5-0BE94ACBB829}" dt="2021-12-16T03:06:10.168" v="395" actId="20577"/>
          <ac:spMkLst>
            <pc:docMk/>
            <pc:sldMk cId="3271869550" sldId="264"/>
            <ac:spMk id="2" creationId="{398ED869-CEF5-4BE2-85AB-714447E34F77}"/>
          </ac:spMkLst>
        </pc:spChg>
      </pc:sldChg>
      <pc:sldMasterChg chg="del delSldLayout">
        <pc:chgData name="VIRGILLITO SALVATORE" userId="S::c200579@ccg.ac.jp::ebbb63ee-9f84-4fde-af9e-d434d15f3c06" providerId="AD" clId="Web-{33F47C30-32CA-8644-41F5-0BE94ACBB829}" dt="2021-12-16T02:35:16.447" v="1"/>
        <pc:sldMasterMkLst>
          <pc:docMk/>
          <pc:sldMasterMk cId="3229704091" sldId="2147483827"/>
        </pc:sldMasterMkLst>
        <pc:sldLayoutChg chg="del">
          <pc:chgData name="VIRGILLITO SALVATORE" userId="S::c200579@ccg.ac.jp::ebbb63ee-9f84-4fde-af9e-d434d15f3c06" providerId="AD" clId="Web-{33F47C30-32CA-8644-41F5-0BE94ACBB829}" dt="2021-12-16T02:35:16.447" v="1"/>
          <pc:sldLayoutMkLst>
            <pc:docMk/>
            <pc:sldMasterMk cId="3229704091" sldId="2147483827"/>
            <pc:sldLayoutMk cId="2579456967" sldId="2147483828"/>
          </pc:sldLayoutMkLst>
        </pc:sldLayoutChg>
        <pc:sldLayoutChg chg="del">
          <pc:chgData name="VIRGILLITO SALVATORE" userId="S::c200579@ccg.ac.jp::ebbb63ee-9f84-4fde-af9e-d434d15f3c06" providerId="AD" clId="Web-{33F47C30-32CA-8644-41F5-0BE94ACBB829}" dt="2021-12-16T02:35:16.447" v="1"/>
          <pc:sldLayoutMkLst>
            <pc:docMk/>
            <pc:sldMasterMk cId="3229704091" sldId="2147483827"/>
            <pc:sldLayoutMk cId="2306353073" sldId="2147483829"/>
          </pc:sldLayoutMkLst>
        </pc:sldLayoutChg>
        <pc:sldLayoutChg chg="del">
          <pc:chgData name="VIRGILLITO SALVATORE" userId="S::c200579@ccg.ac.jp::ebbb63ee-9f84-4fde-af9e-d434d15f3c06" providerId="AD" clId="Web-{33F47C30-32CA-8644-41F5-0BE94ACBB829}" dt="2021-12-16T02:35:16.447" v="1"/>
          <pc:sldLayoutMkLst>
            <pc:docMk/>
            <pc:sldMasterMk cId="3229704091" sldId="2147483827"/>
            <pc:sldLayoutMk cId="3833059599" sldId="2147483830"/>
          </pc:sldLayoutMkLst>
        </pc:sldLayoutChg>
        <pc:sldLayoutChg chg="del">
          <pc:chgData name="VIRGILLITO SALVATORE" userId="S::c200579@ccg.ac.jp::ebbb63ee-9f84-4fde-af9e-d434d15f3c06" providerId="AD" clId="Web-{33F47C30-32CA-8644-41F5-0BE94ACBB829}" dt="2021-12-16T02:35:16.447" v="1"/>
          <pc:sldLayoutMkLst>
            <pc:docMk/>
            <pc:sldMasterMk cId="3229704091" sldId="2147483827"/>
            <pc:sldLayoutMk cId="1719813524" sldId="2147483831"/>
          </pc:sldLayoutMkLst>
        </pc:sldLayoutChg>
        <pc:sldLayoutChg chg="del">
          <pc:chgData name="VIRGILLITO SALVATORE" userId="S::c200579@ccg.ac.jp::ebbb63ee-9f84-4fde-af9e-d434d15f3c06" providerId="AD" clId="Web-{33F47C30-32CA-8644-41F5-0BE94ACBB829}" dt="2021-12-16T02:35:16.447" v="1"/>
          <pc:sldLayoutMkLst>
            <pc:docMk/>
            <pc:sldMasterMk cId="3229704091" sldId="2147483827"/>
            <pc:sldLayoutMk cId="953068772" sldId="2147483832"/>
          </pc:sldLayoutMkLst>
        </pc:sldLayoutChg>
        <pc:sldLayoutChg chg="del">
          <pc:chgData name="VIRGILLITO SALVATORE" userId="S::c200579@ccg.ac.jp::ebbb63ee-9f84-4fde-af9e-d434d15f3c06" providerId="AD" clId="Web-{33F47C30-32CA-8644-41F5-0BE94ACBB829}" dt="2021-12-16T02:35:16.447" v="1"/>
          <pc:sldLayoutMkLst>
            <pc:docMk/>
            <pc:sldMasterMk cId="3229704091" sldId="2147483827"/>
            <pc:sldLayoutMk cId="879871141" sldId="2147483833"/>
          </pc:sldLayoutMkLst>
        </pc:sldLayoutChg>
        <pc:sldLayoutChg chg="del">
          <pc:chgData name="VIRGILLITO SALVATORE" userId="S::c200579@ccg.ac.jp::ebbb63ee-9f84-4fde-af9e-d434d15f3c06" providerId="AD" clId="Web-{33F47C30-32CA-8644-41F5-0BE94ACBB829}" dt="2021-12-16T02:35:16.447" v="1"/>
          <pc:sldLayoutMkLst>
            <pc:docMk/>
            <pc:sldMasterMk cId="3229704091" sldId="2147483827"/>
            <pc:sldLayoutMk cId="3136769643" sldId="2147483834"/>
          </pc:sldLayoutMkLst>
        </pc:sldLayoutChg>
        <pc:sldLayoutChg chg="del">
          <pc:chgData name="VIRGILLITO SALVATORE" userId="S::c200579@ccg.ac.jp::ebbb63ee-9f84-4fde-af9e-d434d15f3c06" providerId="AD" clId="Web-{33F47C30-32CA-8644-41F5-0BE94ACBB829}" dt="2021-12-16T02:35:16.447" v="1"/>
          <pc:sldLayoutMkLst>
            <pc:docMk/>
            <pc:sldMasterMk cId="3229704091" sldId="2147483827"/>
            <pc:sldLayoutMk cId="2310324542" sldId="2147483835"/>
          </pc:sldLayoutMkLst>
        </pc:sldLayoutChg>
        <pc:sldLayoutChg chg="del">
          <pc:chgData name="VIRGILLITO SALVATORE" userId="S::c200579@ccg.ac.jp::ebbb63ee-9f84-4fde-af9e-d434d15f3c06" providerId="AD" clId="Web-{33F47C30-32CA-8644-41F5-0BE94ACBB829}" dt="2021-12-16T02:35:16.447" v="1"/>
          <pc:sldLayoutMkLst>
            <pc:docMk/>
            <pc:sldMasterMk cId="3229704091" sldId="2147483827"/>
            <pc:sldLayoutMk cId="2877743763" sldId="2147483836"/>
          </pc:sldLayoutMkLst>
        </pc:sldLayoutChg>
        <pc:sldLayoutChg chg="del">
          <pc:chgData name="VIRGILLITO SALVATORE" userId="S::c200579@ccg.ac.jp::ebbb63ee-9f84-4fde-af9e-d434d15f3c06" providerId="AD" clId="Web-{33F47C30-32CA-8644-41F5-0BE94ACBB829}" dt="2021-12-16T02:35:16.447" v="1"/>
          <pc:sldLayoutMkLst>
            <pc:docMk/>
            <pc:sldMasterMk cId="3229704091" sldId="2147483827"/>
            <pc:sldLayoutMk cId="3377859868" sldId="2147483837"/>
          </pc:sldLayoutMkLst>
        </pc:sldLayoutChg>
        <pc:sldLayoutChg chg="del">
          <pc:chgData name="VIRGILLITO SALVATORE" userId="S::c200579@ccg.ac.jp::ebbb63ee-9f84-4fde-af9e-d434d15f3c06" providerId="AD" clId="Web-{33F47C30-32CA-8644-41F5-0BE94ACBB829}" dt="2021-12-16T02:35:16.447" v="1"/>
          <pc:sldLayoutMkLst>
            <pc:docMk/>
            <pc:sldMasterMk cId="3229704091" sldId="2147483827"/>
            <pc:sldLayoutMk cId="885277329" sldId="2147483838"/>
          </pc:sldLayoutMkLst>
        </pc:sldLayoutChg>
      </pc:sldMasterChg>
      <pc:sldMasterChg chg="add del addSldLayout delSldLayout modSldLayout">
        <pc:chgData name="VIRGILLITO SALVATORE" userId="S::c200579@ccg.ac.jp::ebbb63ee-9f84-4fde-af9e-d434d15f3c06" providerId="AD" clId="Web-{33F47C30-32CA-8644-41F5-0BE94ACBB829}" dt="2021-12-16T02:35:45.776" v="2"/>
        <pc:sldMasterMkLst>
          <pc:docMk/>
          <pc:sldMasterMk cId="3249526167" sldId="2147483839"/>
        </pc:sldMasterMkLst>
        <pc:sldLayoutChg chg="add del mod replId">
          <pc:chgData name="VIRGILLITO SALVATORE" userId="S::c200579@ccg.ac.jp::ebbb63ee-9f84-4fde-af9e-d434d15f3c06" providerId="AD" clId="Web-{33F47C30-32CA-8644-41F5-0BE94ACBB829}" dt="2021-12-16T02:35:45.776" v="2"/>
          <pc:sldLayoutMkLst>
            <pc:docMk/>
            <pc:sldMasterMk cId="3249526167" sldId="2147483839"/>
            <pc:sldLayoutMk cId="1967100578" sldId="2147483840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35:45.776" v="2"/>
          <pc:sldLayoutMkLst>
            <pc:docMk/>
            <pc:sldMasterMk cId="3249526167" sldId="2147483839"/>
            <pc:sldLayoutMk cId="75785978" sldId="2147483841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35:45.776" v="2"/>
          <pc:sldLayoutMkLst>
            <pc:docMk/>
            <pc:sldMasterMk cId="3249526167" sldId="2147483839"/>
            <pc:sldLayoutMk cId="1515559484" sldId="2147483842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35:45.776" v="2"/>
          <pc:sldLayoutMkLst>
            <pc:docMk/>
            <pc:sldMasterMk cId="3249526167" sldId="2147483839"/>
            <pc:sldLayoutMk cId="1348175091" sldId="2147483843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35:45.776" v="2"/>
          <pc:sldLayoutMkLst>
            <pc:docMk/>
            <pc:sldMasterMk cId="3249526167" sldId="2147483839"/>
            <pc:sldLayoutMk cId="3906341752" sldId="2147483844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35:45.776" v="2"/>
          <pc:sldLayoutMkLst>
            <pc:docMk/>
            <pc:sldMasterMk cId="3249526167" sldId="2147483839"/>
            <pc:sldLayoutMk cId="3534701546" sldId="2147483845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35:45.776" v="2"/>
          <pc:sldLayoutMkLst>
            <pc:docMk/>
            <pc:sldMasterMk cId="3249526167" sldId="2147483839"/>
            <pc:sldLayoutMk cId="3973042204" sldId="2147483846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35:45.776" v="2"/>
          <pc:sldLayoutMkLst>
            <pc:docMk/>
            <pc:sldMasterMk cId="3249526167" sldId="2147483839"/>
            <pc:sldLayoutMk cId="281042967" sldId="2147483847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35:45.776" v="2"/>
          <pc:sldLayoutMkLst>
            <pc:docMk/>
            <pc:sldMasterMk cId="3249526167" sldId="2147483839"/>
            <pc:sldLayoutMk cId="622407770" sldId="2147483848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35:45.776" v="2"/>
          <pc:sldLayoutMkLst>
            <pc:docMk/>
            <pc:sldMasterMk cId="3249526167" sldId="2147483839"/>
            <pc:sldLayoutMk cId="2044719703" sldId="2147483849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35:45.776" v="2"/>
          <pc:sldLayoutMkLst>
            <pc:docMk/>
            <pc:sldMasterMk cId="3249526167" sldId="2147483839"/>
            <pc:sldLayoutMk cId="3696387651" sldId="2147483850"/>
          </pc:sldLayoutMkLst>
        </pc:sldLayoutChg>
      </pc:sldMasterChg>
      <pc:sldMasterChg chg="add del addSldLayout delSldLayout modSldLayout">
        <pc:chgData name="VIRGILLITO SALVATORE" userId="S::c200579@ccg.ac.jp::ebbb63ee-9f84-4fde-af9e-d434d15f3c06" providerId="AD" clId="Web-{33F47C30-32CA-8644-41F5-0BE94ACBB829}" dt="2021-12-16T02:45:41.541" v="140"/>
        <pc:sldMasterMkLst>
          <pc:docMk/>
          <pc:sldMasterMk cId="3414519391" sldId="2147483851"/>
        </pc:sldMasterMkLst>
        <pc:sldLayoutChg chg="add del mod replId">
          <pc:chgData name="VIRGILLITO SALVATORE" userId="S::c200579@ccg.ac.jp::ebbb63ee-9f84-4fde-af9e-d434d15f3c06" providerId="AD" clId="Web-{33F47C30-32CA-8644-41F5-0BE94ACBB829}" dt="2021-12-16T02:45:41.541" v="140"/>
          <pc:sldLayoutMkLst>
            <pc:docMk/>
            <pc:sldMasterMk cId="3414519391" sldId="2147483851"/>
            <pc:sldLayoutMk cId="2892431330" sldId="2147483852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45:41.541" v="140"/>
          <pc:sldLayoutMkLst>
            <pc:docMk/>
            <pc:sldMasterMk cId="3414519391" sldId="2147483851"/>
            <pc:sldLayoutMk cId="3242671372" sldId="2147483853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45:41.541" v="140"/>
          <pc:sldLayoutMkLst>
            <pc:docMk/>
            <pc:sldMasterMk cId="3414519391" sldId="2147483851"/>
            <pc:sldLayoutMk cId="2505440828" sldId="2147483854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45:41.541" v="140"/>
          <pc:sldLayoutMkLst>
            <pc:docMk/>
            <pc:sldMasterMk cId="3414519391" sldId="2147483851"/>
            <pc:sldLayoutMk cId="4294037518" sldId="2147483855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45:41.541" v="140"/>
          <pc:sldLayoutMkLst>
            <pc:docMk/>
            <pc:sldMasterMk cId="3414519391" sldId="2147483851"/>
            <pc:sldLayoutMk cId="3065350456" sldId="2147483856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45:41.541" v="140"/>
          <pc:sldLayoutMkLst>
            <pc:docMk/>
            <pc:sldMasterMk cId="3414519391" sldId="2147483851"/>
            <pc:sldLayoutMk cId="138113980" sldId="2147483857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45:41.541" v="140"/>
          <pc:sldLayoutMkLst>
            <pc:docMk/>
            <pc:sldMasterMk cId="3414519391" sldId="2147483851"/>
            <pc:sldLayoutMk cId="1277777688" sldId="2147483858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45:41.541" v="140"/>
          <pc:sldLayoutMkLst>
            <pc:docMk/>
            <pc:sldMasterMk cId="3414519391" sldId="2147483851"/>
            <pc:sldLayoutMk cId="1643337715" sldId="2147483859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45:41.541" v="140"/>
          <pc:sldLayoutMkLst>
            <pc:docMk/>
            <pc:sldMasterMk cId="3414519391" sldId="2147483851"/>
            <pc:sldLayoutMk cId="755225364" sldId="2147483860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45:41.541" v="140"/>
          <pc:sldLayoutMkLst>
            <pc:docMk/>
            <pc:sldMasterMk cId="3414519391" sldId="2147483851"/>
            <pc:sldLayoutMk cId="975809419" sldId="2147483861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45:41.541" v="140"/>
          <pc:sldLayoutMkLst>
            <pc:docMk/>
            <pc:sldMasterMk cId="3414519391" sldId="2147483851"/>
            <pc:sldLayoutMk cId="3914319487" sldId="2147483862"/>
          </pc:sldLayoutMkLst>
        </pc:sldLayoutChg>
      </pc:sldMasterChg>
      <pc:sldMasterChg chg="add del addSldLayout delSldLayout modSldLayout">
        <pc:chgData name="VIRGILLITO SALVATORE" userId="S::c200579@ccg.ac.jp::ebbb63ee-9f84-4fde-af9e-d434d15f3c06" providerId="AD" clId="Web-{33F47C30-32CA-8644-41F5-0BE94ACBB829}" dt="2021-12-16T02:45:49.417" v="141"/>
        <pc:sldMasterMkLst>
          <pc:docMk/>
          <pc:sldMasterMk cId="1841589848" sldId="2147483863"/>
        </pc:sldMasterMkLst>
        <pc:sldLayoutChg chg="add del mod replId">
          <pc:chgData name="VIRGILLITO SALVATORE" userId="S::c200579@ccg.ac.jp::ebbb63ee-9f84-4fde-af9e-d434d15f3c06" providerId="AD" clId="Web-{33F47C30-32CA-8644-41F5-0BE94ACBB829}" dt="2021-12-16T02:45:49.417" v="141"/>
          <pc:sldLayoutMkLst>
            <pc:docMk/>
            <pc:sldMasterMk cId="1841589848" sldId="2147483863"/>
            <pc:sldLayoutMk cId="900638946" sldId="2147483864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45:49.417" v="141"/>
          <pc:sldLayoutMkLst>
            <pc:docMk/>
            <pc:sldMasterMk cId="1841589848" sldId="2147483863"/>
            <pc:sldLayoutMk cId="2686342245" sldId="2147483865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45:49.417" v="141"/>
          <pc:sldLayoutMkLst>
            <pc:docMk/>
            <pc:sldMasterMk cId="1841589848" sldId="2147483863"/>
            <pc:sldLayoutMk cId="2839837436" sldId="2147483866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45:49.417" v="141"/>
          <pc:sldLayoutMkLst>
            <pc:docMk/>
            <pc:sldMasterMk cId="1841589848" sldId="2147483863"/>
            <pc:sldLayoutMk cId="1870071367" sldId="2147483867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45:49.417" v="141"/>
          <pc:sldLayoutMkLst>
            <pc:docMk/>
            <pc:sldMasterMk cId="1841589848" sldId="2147483863"/>
            <pc:sldLayoutMk cId="1941479031" sldId="2147483868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45:49.417" v="141"/>
          <pc:sldLayoutMkLst>
            <pc:docMk/>
            <pc:sldMasterMk cId="1841589848" sldId="2147483863"/>
            <pc:sldLayoutMk cId="1833163878" sldId="2147483869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45:49.417" v="141"/>
          <pc:sldLayoutMkLst>
            <pc:docMk/>
            <pc:sldMasterMk cId="1841589848" sldId="2147483863"/>
            <pc:sldLayoutMk cId="4144479887" sldId="2147483870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45:49.417" v="141"/>
          <pc:sldLayoutMkLst>
            <pc:docMk/>
            <pc:sldMasterMk cId="1841589848" sldId="2147483863"/>
            <pc:sldLayoutMk cId="2809359267" sldId="2147483871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45:49.417" v="141"/>
          <pc:sldLayoutMkLst>
            <pc:docMk/>
            <pc:sldMasterMk cId="1841589848" sldId="2147483863"/>
            <pc:sldLayoutMk cId="1466737038" sldId="2147483872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45:49.417" v="141"/>
          <pc:sldLayoutMkLst>
            <pc:docMk/>
            <pc:sldMasterMk cId="1841589848" sldId="2147483863"/>
            <pc:sldLayoutMk cId="623421967" sldId="2147483873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45:49.417" v="141"/>
          <pc:sldLayoutMkLst>
            <pc:docMk/>
            <pc:sldMasterMk cId="1841589848" sldId="2147483863"/>
            <pc:sldLayoutMk cId="1144563813" sldId="2147483874"/>
          </pc:sldLayoutMkLst>
        </pc:sldLayoutChg>
      </pc:sldMasterChg>
      <pc:sldMasterChg chg="add del addSldLayout delSldLayout modSldLayout">
        <pc:chgData name="VIRGILLITO SALVATORE" userId="S::c200579@ccg.ac.jp::ebbb63ee-9f84-4fde-af9e-d434d15f3c06" providerId="AD" clId="Web-{33F47C30-32CA-8644-41F5-0BE94ACBB829}" dt="2021-12-16T02:45:53.292" v="142"/>
        <pc:sldMasterMkLst>
          <pc:docMk/>
          <pc:sldMasterMk cId="3509824259" sldId="2147483875"/>
        </pc:sldMasterMkLst>
        <pc:sldLayoutChg chg="add del mod replId">
          <pc:chgData name="VIRGILLITO SALVATORE" userId="S::c200579@ccg.ac.jp::ebbb63ee-9f84-4fde-af9e-d434d15f3c06" providerId="AD" clId="Web-{33F47C30-32CA-8644-41F5-0BE94ACBB829}" dt="2021-12-16T02:45:53.292" v="142"/>
          <pc:sldLayoutMkLst>
            <pc:docMk/>
            <pc:sldMasterMk cId="3509824259" sldId="2147483875"/>
            <pc:sldLayoutMk cId="2581960328" sldId="2147483876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45:53.292" v="142"/>
          <pc:sldLayoutMkLst>
            <pc:docMk/>
            <pc:sldMasterMk cId="3509824259" sldId="2147483875"/>
            <pc:sldLayoutMk cId="3033248117" sldId="2147483877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45:53.292" v="142"/>
          <pc:sldLayoutMkLst>
            <pc:docMk/>
            <pc:sldMasterMk cId="3509824259" sldId="2147483875"/>
            <pc:sldLayoutMk cId="1519672316" sldId="2147483878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45:53.292" v="142"/>
          <pc:sldLayoutMkLst>
            <pc:docMk/>
            <pc:sldMasterMk cId="3509824259" sldId="2147483875"/>
            <pc:sldLayoutMk cId="2277042331" sldId="2147483879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45:53.292" v="142"/>
          <pc:sldLayoutMkLst>
            <pc:docMk/>
            <pc:sldMasterMk cId="3509824259" sldId="2147483875"/>
            <pc:sldLayoutMk cId="1628780961" sldId="2147483880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45:53.292" v="142"/>
          <pc:sldLayoutMkLst>
            <pc:docMk/>
            <pc:sldMasterMk cId="3509824259" sldId="2147483875"/>
            <pc:sldLayoutMk cId="2480572187" sldId="2147483881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45:53.292" v="142"/>
          <pc:sldLayoutMkLst>
            <pc:docMk/>
            <pc:sldMasterMk cId="3509824259" sldId="2147483875"/>
            <pc:sldLayoutMk cId="2908157082" sldId="2147483882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45:53.292" v="142"/>
          <pc:sldLayoutMkLst>
            <pc:docMk/>
            <pc:sldMasterMk cId="3509824259" sldId="2147483875"/>
            <pc:sldLayoutMk cId="765493276" sldId="2147483883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45:53.292" v="142"/>
          <pc:sldLayoutMkLst>
            <pc:docMk/>
            <pc:sldMasterMk cId="3509824259" sldId="2147483875"/>
            <pc:sldLayoutMk cId="2946740619" sldId="2147483884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45:53.292" v="142"/>
          <pc:sldLayoutMkLst>
            <pc:docMk/>
            <pc:sldMasterMk cId="3509824259" sldId="2147483875"/>
            <pc:sldLayoutMk cId="3867854047" sldId="2147483885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45:53.292" v="142"/>
          <pc:sldLayoutMkLst>
            <pc:docMk/>
            <pc:sldMasterMk cId="3509824259" sldId="2147483875"/>
            <pc:sldLayoutMk cId="202650359" sldId="2147483886"/>
          </pc:sldLayoutMkLst>
        </pc:sldLayoutChg>
      </pc:sldMasterChg>
      <pc:sldMasterChg chg="add del addSldLayout delSldLayout modSldLayout">
        <pc:chgData name="VIRGILLITO SALVATORE" userId="S::c200579@ccg.ac.jp::ebbb63ee-9f84-4fde-af9e-d434d15f3c06" providerId="AD" clId="Web-{33F47C30-32CA-8644-41F5-0BE94ACBB829}" dt="2021-12-16T02:45:57.308" v="143"/>
        <pc:sldMasterMkLst>
          <pc:docMk/>
          <pc:sldMasterMk cId="1350112947" sldId="2147483887"/>
        </pc:sldMasterMkLst>
        <pc:sldLayoutChg chg="add del mod replId">
          <pc:chgData name="VIRGILLITO SALVATORE" userId="S::c200579@ccg.ac.jp::ebbb63ee-9f84-4fde-af9e-d434d15f3c06" providerId="AD" clId="Web-{33F47C30-32CA-8644-41F5-0BE94ACBB829}" dt="2021-12-16T02:45:57.308" v="143"/>
          <pc:sldLayoutMkLst>
            <pc:docMk/>
            <pc:sldMasterMk cId="1350112947" sldId="2147483887"/>
            <pc:sldLayoutMk cId="4147993339" sldId="2147483888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45:57.308" v="143"/>
          <pc:sldLayoutMkLst>
            <pc:docMk/>
            <pc:sldMasterMk cId="1350112947" sldId="2147483887"/>
            <pc:sldLayoutMk cId="3748809398" sldId="2147483889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45:57.308" v="143"/>
          <pc:sldLayoutMkLst>
            <pc:docMk/>
            <pc:sldMasterMk cId="1350112947" sldId="2147483887"/>
            <pc:sldLayoutMk cId="1852531995" sldId="2147483890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45:57.308" v="143"/>
          <pc:sldLayoutMkLst>
            <pc:docMk/>
            <pc:sldMasterMk cId="1350112947" sldId="2147483887"/>
            <pc:sldLayoutMk cId="3509651282" sldId="2147483891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45:57.308" v="143"/>
          <pc:sldLayoutMkLst>
            <pc:docMk/>
            <pc:sldMasterMk cId="1350112947" sldId="2147483887"/>
            <pc:sldLayoutMk cId="2790572397" sldId="2147483892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45:57.308" v="143"/>
          <pc:sldLayoutMkLst>
            <pc:docMk/>
            <pc:sldMasterMk cId="1350112947" sldId="2147483887"/>
            <pc:sldLayoutMk cId="2729154775" sldId="2147483893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45:57.308" v="143"/>
          <pc:sldLayoutMkLst>
            <pc:docMk/>
            <pc:sldMasterMk cId="1350112947" sldId="2147483887"/>
            <pc:sldLayoutMk cId="3258736867" sldId="2147483894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45:57.308" v="143"/>
          <pc:sldLayoutMkLst>
            <pc:docMk/>
            <pc:sldMasterMk cId="1350112947" sldId="2147483887"/>
            <pc:sldLayoutMk cId="1308484554" sldId="2147483895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45:57.308" v="143"/>
          <pc:sldLayoutMkLst>
            <pc:docMk/>
            <pc:sldMasterMk cId="1350112947" sldId="2147483887"/>
            <pc:sldLayoutMk cId="3200008431" sldId="2147483896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45:57.308" v="143"/>
          <pc:sldLayoutMkLst>
            <pc:docMk/>
            <pc:sldMasterMk cId="1350112947" sldId="2147483887"/>
            <pc:sldLayoutMk cId="3586202745" sldId="2147483897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45:57.308" v="143"/>
          <pc:sldLayoutMkLst>
            <pc:docMk/>
            <pc:sldMasterMk cId="1350112947" sldId="2147483887"/>
            <pc:sldLayoutMk cId="1412874149" sldId="2147483898"/>
          </pc:sldLayoutMkLst>
        </pc:sldLayoutChg>
      </pc:sldMasterChg>
      <pc:sldMasterChg chg="add del addSldLayout delSldLayout modSldLayout">
        <pc:chgData name="VIRGILLITO SALVATORE" userId="S::c200579@ccg.ac.jp::ebbb63ee-9f84-4fde-af9e-d434d15f3c06" providerId="AD" clId="Web-{33F47C30-32CA-8644-41F5-0BE94ACBB829}" dt="2021-12-16T02:50:06.758" v="159"/>
        <pc:sldMasterMkLst>
          <pc:docMk/>
          <pc:sldMasterMk cId="4199382471" sldId="2147483899"/>
        </pc:sldMasterMkLst>
        <pc:sldLayoutChg chg="add del mod replId">
          <pc:chgData name="VIRGILLITO SALVATORE" userId="S::c200579@ccg.ac.jp::ebbb63ee-9f84-4fde-af9e-d434d15f3c06" providerId="AD" clId="Web-{33F47C30-32CA-8644-41F5-0BE94ACBB829}" dt="2021-12-16T02:50:06.758" v="159"/>
          <pc:sldLayoutMkLst>
            <pc:docMk/>
            <pc:sldMasterMk cId="4199382471" sldId="2147483899"/>
            <pc:sldLayoutMk cId="709473161" sldId="2147483900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50:06.758" v="159"/>
          <pc:sldLayoutMkLst>
            <pc:docMk/>
            <pc:sldMasterMk cId="4199382471" sldId="2147483899"/>
            <pc:sldLayoutMk cId="1791743813" sldId="2147483901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50:06.758" v="159"/>
          <pc:sldLayoutMkLst>
            <pc:docMk/>
            <pc:sldMasterMk cId="4199382471" sldId="2147483899"/>
            <pc:sldLayoutMk cId="3689626693" sldId="2147483902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50:06.758" v="159"/>
          <pc:sldLayoutMkLst>
            <pc:docMk/>
            <pc:sldMasterMk cId="4199382471" sldId="2147483899"/>
            <pc:sldLayoutMk cId="3874979808" sldId="2147483903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50:06.758" v="159"/>
          <pc:sldLayoutMkLst>
            <pc:docMk/>
            <pc:sldMasterMk cId="4199382471" sldId="2147483899"/>
            <pc:sldLayoutMk cId="3176211383" sldId="2147483904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50:06.758" v="159"/>
          <pc:sldLayoutMkLst>
            <pc:docMk/>
            <pc:sldMasterMk cId="4199382471" sldId="2147483899"/>
            <pc:sldLayoutMk cId="2520286987" sldId="2147483905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50:06.758" v="159"/>
          <pc:sldLayoutMkLst>
            <pc:docMk/>
            <pc:sldMasterMk cId="4199382471" sldId="2147483899"/>
            <pc:sldLayoutMk cId="4243584262" sldId="2147483906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50:06.758" v="159"/>
          <pc:sldLayoutMkLst>
            <pc:docMk/>
            <pc:sldMasterMk cId="4199382471" sldId="2147483899"/>
            <pc:sldLayoutMk cId="1799225742" sldId="2147483907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50:06.758" v="159"/>
          <pc:sldLayoutMkLst>
            <pc:docMk/>
            <pc:sldMasterMk cId="4199382471" sldId="2147483899"/>
            <pc:sldLayoutMk cId="286696508" sldId="2147483908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50:06.758" v="159"/>
          <pc:sldLayoutMkLst>
            <pc:docMk/>
            <pc:sldMasterMk cId="4199382471" sldId="2147483899"/>
            <pc:sldLayoutMk cId="515116837" sldId="2147483909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50:06.758" v="159"/>
          <pc:sldLayoutMkLst>
            <pc:docMk/>
            <pc:sldMasterMk cId="4199382471" sldId="2147483899"/>
            <pc:sldLayoutMk cId="2449193948" sldId="2147483910"/>
          </pc:sldLayoutMkLst>
        </pc:sldLayoutChg>
      </pc:sldMasterChg>
      <pc:sldMasterChg chg="add del addSldLayout delSldLayout modSldLayout">
        <pc:chgData name="VIRGILLITO SALVATORE" userId="S::c200579@ccg.ac.jp::ebbb63ee-9f84-4fde-af9e-d434d15f3c06" providerId="AD" clId="Web-{33F47C30-32CA-8644-41F5-0BE94ACBB829}" dt="2021-12-16T02:50:22.165" v="160"/>
        <pc:sldMasterMkLst>
          <pc:docMk/>
          <pc:sldMasterMk cId="4101080757" sldId="2147483911"/>
        </pc:sldMasterMkLst>
        <pc:sldLayoutChg chg="add del mod replId">
          <pc:chgData name="VIRGILLITO SALVATORE" userId="S::c200579@ccg.ac.jp::ebbb63ee-9f84-4fde-af9e-d434d15f3c06" providerId="AD" clId="Web-{33F47C30-32CA-8644-41F5-0BE94ACBB829}" dt="2021-12-16T02:50:22.165" v="160"/>
          <pc:sldLayoutMkLst>
            <pc:docMk/>
            <pc:sldMasterMk cId="4101080757" sldId="2147483911"/>
            <pc:sldLayoutMk cId="112108766" sldId="2147483912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50:22.165" v="160"/>
          <pc:sldLayoutMkLst>
            <pc:docMk/>
            <pc:sldMasterMk cId="4101080757" sldId="2147483911"/>
            <pc:sldLayoutMk cId="3526110176" sldId="2147483913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50:22.165" v="160"/>
          <pc:sldLayoutMkLst>
            <pc:docMk/>
            <pc:sldMasterMk cId="4101080757" sldId="2147483911"/>
            <pc:sldLayoutMk cId="1473682834" sldId="2147483914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50:22.165" v="160"/>
          <pc:sldLayoutMkLst>
            <pc:docMk/>
            <pc:sldMasterMk cId="4101080757" sldId="2147483911"/>
            <pc:sldLayoutMk cId="3077011541" sldId="2147483915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50:22.165" v="160"/>
          <pc:sldLayoutMkLst>
            <pc:docMk/>
            <pc:sldMasterMk cId="4101080757" sldId="2147483911"/>
            <pc:sldLayoutMk cId="104836758" sldId="2147483916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50:22.165" v="160"/>
          <pc:sldLayoutMkLst>
            <pc:docMk/>
            <pc:sldMasterMk cId="4101080757" sldId="2147483911"/>
            <pc:sldLayoutMk cId="3029445166" sldId="2147483917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50:22.165" v="160"/>
          <pc:sldLayoutMkLst>
            <pc:docMk/>
            <pc:sldMasterMk cId="4101080757" sldId="2147483911"/>
            <pc:sldLayoutMk cId="823302046" sldId="2147483918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50:22.165" v="160"/>
          <pc:sldLayoutMkLst>
            <pc:docMk/>
            <pc:sldMasterMk cId="4101080757" sldId="2147483911"/>
            <pc:sldLayoutMk cId="2365539505" sldId="2147483919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50:22.165" v="160"/>
          <pc:sldLayoutMkLst>
            <pc:docMk/>
            <pc:sldMasterMk cId="4101080757" sldId="2147483911"/>
            <pc:sldLayoutMk cId="2278101636" sldId="2147483920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50:22.165" v="160"/>
          <pc:sldLayoutMkLst>
            <pc:docMk/>
            <pc:sldMasterMk cId="4101080757" sldId="2147483911"/>
            <pc:sldLayoutMk cId="1735451873" sldId="2147483921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50:22.165" v="160"/>
          <pc:sldLayoutMkLst>
            <pc:docMk/>
            <pc:sldMasterMk cId="4101080757" sldId="2147483911"/>
            <pc:sldLayoutMk cId="378666385" sldId="2147483922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50:22.165" v="160"/>
          <pc:sldLayoutMkLst>
            <pc:docMk/>
            <pc:sldMasterMk cId="4101080757" sldId="2147483911"/>
            <pc:sldLayoutMk cId="2222224617" sldId="2147483923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50:22.165" v="160"/>
          <pc:sldLayoutMkLst>
            <pc:docMk/>
            <pc:sldMasterMk cId="4101080757" sldId="2147483911"/>
            <pc:sldLayoutMk cId="925213068" sldId="2147483924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50:22.165" v="160"/>
          <pc:sldLayoutMkLst>
            <pc:docMk/>
            <pc:sldMasterMk cId="4101080757" sldId="2147483911"/>
            <pc:sldLayoutMk cId="937990006" sldId="2147483925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50:22.165" v="160"/>
          <pc:sldLayoutMkLst>
            <pc:docMk/>
            <pc:sldMasterMk cId="4101080757" sldId="2147483911"/>
            <pc:sldLayoutMk cId="637806669" sldId="2147483926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50:22.165" v="160"/>
          <pc:sldLayoutMkLst>
            <pc:docMk/>
            <pc:sldMasterMk cId="4101080757" sldId="2147483911"/>
            <pc:sldLayoutMk cId="2500060093" sldId="2147483927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50:22.165" v="160"/>
          <pc:sldLayoutMkLst>
            <pc:docMk/>
            <pc:sldMasterMk cId="4101080757" sldId="2147483911"/>
            <pc:sldLayoutMk cId="4115232035" sldId="2147483928"/>
          </pc:sldLayoutMkLst>
        </pc:sldLayoutChg>
      </pc:sldMasterChg>
      <pc:sldMasterChg chg="add del addSldLayout delSldLayout modSldLayout">
        <pc:chgData name="VIRGILLITO SALVATORE" userId="S::c200579@ccg.ac.jp::ebbb63ee-9f84-4fde-af9e-d434d15f3c06" providerId="AD" clId="Web-{33F47C30-32CA-8644-41F5-0BE94ACBB829}" dt="2021-12-16T02:50:26.541" v="161"/>
        <pc:sldMasterMkLst>
          <pc:docMk/>
          <pc:sldMasterMk cId="1438382858" sldId="2147483929"/>
        </pc:sldMasterMkLst>
        <pc:sldLayoutChg chg="add del mod replId">
          <pc:chgData name="VIRGILLITO SALVATORE" userId="S::c200579@ccg.ac.jp::ebbb63ee-9f84-4fde-af9e-d434d15f3c06" providerId="AD" clId="Web-{33F47C30-32CA-8644-41F5-0BE94ACBB829}" dt="2021-12-16T02:50:26.541" v="161"/>
          <pc:sldLayoutMkLst>
            <pc:docMk/>
            <pc:sldMasterMk cId="1438382858" sldId="2147483929"/>
            <pc:sldLayoutMk cId="261309726" sldId="2147483930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50:26.541" v="161"/>
          <pc:sldLayoutMkLst>
            <pc:docMk/>
            <pc:sldMasterMk cId="1438382858" sldId="2147483929"/>
            <pc:sldLayoutMk cId="2631984200" sldId="2147483931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50:26.541" v="161"/>
          <pc:sldLayoutMkLst>
            <pc:docMk/>
            <pc:sldMasterMk cId="1438382858" sldId="2147483929"/>
            <pc:sldLayoutMk cId="1190141446" sldId="2147483932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50:26.541" v="161"/>
          <pc:sldLayoutMkLst>
            <pc:docMk/>
            <pc:sldMasterMk cId="1438382858" sldId="2147483929"/>
            <pc:sldLayoutMk cId="781566522" sldId="2147483933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50:26.541" v="161"/>
          <pc:sldLayoutMkLst>
            <pc:docMk/>
            <pc:sldMasterMk cId="1438382858" sldId="2147483929"/>
            <pc:sldLayoutMk cId="3216931498" sldId="2147483934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50:26.541" v="161"/>
          <pc:sldLayoutMkLst>
            <pc:docMk/>
            <pc:sldMasterMk cId="1438382858" sldId="2147483929"/>
            <pc:sldLayoutMk cId="1600805382" sldId="2147483935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50:26.541" v="161"/>
          <pc:sldLayoutMkLst>
            <pc:docMk/>
            <pc:sldMasterMk cId="1438382858" sldId="2147483929"/>
            <pc:sldLayoutMk cId="2760217438" sldId="2147483936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50:26.541" v="161"/>
          <pc:sldLayoutMkLst>
            <pc:docMk/>
            <pc:sldMasterMk cId="1438382858" sldId="2147483929"/>
            <pc:sldLayoutMk cId="4183109381" sldId="2147483937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50:26.541" v="161"/>
          <pc:sldLayoutMkLst>
            <pc:docMk/>
            <pc:sldMasterMk cId="1438382858" sldId="2147483929"/>
            <pc:sldLayoutMk cId="1055825332" sldId="2147483938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50:26.541" v="161"/>
          <pc:sldLayoutMkLst>
            <pc:docMk/>
            <pc:sldMasterMk cId="1438382858" sldId="2147483929"/>
            <pc:sldLayoutMk cId="2672816793" sldId="2147483939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50:26.541" v="161"/>
          <pc:sldLayoutMkLst>
            <pc:docMk/>
            <pc:sldMasterMk cId="1438382858" sldId="2147483929"/>
            <pc:sldLayoutMk cId="3392400428" sldId="2147483940"/>
          </pc:sldLayoutMkLst>
        </pc:sldLayoutChg>
      </pc:sldMasterChg>
      <pc:sldMasterChg chg="add del addSldLayout delSldLayout modSldLayout">
        <pc:chgData name="VIRGILLITO SALVATORE" userId="S::c200579@ccg.ac.jp::ebbb63ee-9f84-4fde-af9e-d434d15f3c06" providerId="AD" clId="Web-{33F47C30-32CA-8644-41F5-0BE94ACBB829}" dt="2021-12-16T02:53:10.158" v="180"/>
        <pc:sldMasterMkLst>
          <pc:docMk/>
          <pc:sldMasterMk cId="3028103868" sldId="2147483941"/>
        </pc:sldMasterMkLst>
        <pc:sldLayoutChg chg="add del mod replId">
          <pc:chgData name="VIRGILLITO SALVATORE" userId="S::c200579@ccg.ac.jp::ebbb63ee-9f84-4fde-af9e-d434d15f3c06" providerId="AD" clId="Web-{33F47C30-32CA-8644-41F5-0BE94ACBB829}" dt="2021-12-16T02:53:10.158" v="180"/>
          <pc:sldLayoutMkLst>
            <pc:docMk/>
            <pc:sldMasterMk cId="3028103868" sldId="2147483941"/>
            <pc:sldLayoutMk cId="1336286450" sldId="2147483942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53:10.158" v="180"/>
          <pc:sldLayoutMkLst>
            <pc:docMk/>
            <pc:sldMasterMk cId="3028103868" sldId="2147483941"/>
            <pc:sldLayoutMk cId="1287752147" sldId="2147483943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53:10.158" v="180"/>
          <pc:sldLayoutMkLst>
            <pc:docMk/>
            <pc:sldMasterMk cId="3028103868" sldId="2147483941"/>
            <pc:sldLayoutMk cId="3039476944" sldId="2147483944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53:10.158" v="180"/>
          <pc:sldLayoutMkLst>
            <pc:docMk/>
            <pc:sldMasterMk cId="3028103868" sldId="2147483941"/>
            <pc:sldLayoutMk cId="974220022" sldId="2147483945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53:10.158" v="180"/>
          <pc:sldLayoutMkLst>
            <pc:docMk/>
            <pc:sldMasterMk cId="3028103868" sldId="2147483941"/>
            <pc:sldLayoutMk cId="1905946767" sldId="2147483946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53:10.158" v="180"/>
          <pc:sldLayoutMkLst>
            <pc:docMk/>
            <pc:sldMasterMk cId="3028103868" sldId="2147483941"/>
            <pc:sldLayoutMk cId="3514730854" sldId="2147483947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53:10.158" v="180"/>
          <pc:sldLayoutMkLst>
            <pc:docMk/>
            <pc:sldMasterMk cId="3028103868" sldId="2147483941"/>
            <pc:sldLayoutMk cId="3440685479" sldId="2147483948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53:10.158" v="180"/>
          <pc:sldLayoutMkLst>
            <pc:docMk/>
            <pc:sldMasterMk cId="3028103868" sldId="2147483941"/>
            <pc:sldLayoutMk cId="1960479747" sldId="2147483949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53:10.158" v="180"/>
          <pc:sldLayoutMkLst>
            <pc:docMk/>
            <pc:sldMasterMk cId="3028103868" sldId="2147483941"/>
            <pc:sldLayoutMk cId="3959313748" sldId="2147483950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53:10.158" v="180"/>
          <pc:sldLayoutMkLst>
            <pc:docMk/>
            <pc:sldMasterMk cId="3028103868" sldId="2147483941"/>
            <pc:sldLayoutMk cId="3081840605" sldId="2147483951"/>
          </pc:sldLayoutMkLst>
        </pc:sldLayoutChg>
        <pc:sldLayoutChg chg="add del mod replId">
          <pc:chgData name="VIRGILLITO SALVATORE" userId="S::c200579@ccg.ac.jp::ebbb63ee-9f84-4fde-af9e-d434d15f3c06" providerId="AD" clId="Web-{33F47C30-32CA-8644-41F5-0BE94ACBB829}" dt="2021-12-16T02:53:10.158" v="180"/>
          <pc:sldLayoutMkLst>
            <pc:docMk/>
            <pc:sldMasterMk cId="3028103868" sldId="2147483941"/>
            <pc:sldLayoutMk cId="3132343393" sldId="2147483952"/>
          </pc:sldLayoutMkLst>
        </pc:sldLayoutChg>
      </pc:sldMasterChg>
      <pc:sldMasterChg chg="add addSldLayout modSldLayout">
        <pc:chgData name="VIRGILLITO SALVATORE" userId="S::c200579@ccg.ac.jp::ebbb63ee-9f84-4fde-af9e-d434d15f3c06" providerId="AD" clId="Web-{33F47C30-32CA-8644-41F5-0BE94ACBB829}" dt="2021-12-16T02:53:10.158" v="180"/>
        <pc:sldMasterMkLst>
          <pc:docMk/>
          <pc:sldMasterMk cId="1335444107" sldId="2147483953"/>
        </pc:sldMasterMkLst>
        <pc:sldLayoutChg chg="add mod replId">
          <pc:chgData name="VIRGILLITO SALVATORE" userId="S::c200579@ccg.ac.jp::ebbb63ee-9f84-4fde-af9e-d434d15f3c06" providerId="AD" clId="Web-{33F47C30-32CA-8644-41F5-0BE94ACBB829}" dt="2021-12-16T02:53:10.158" v="180"/>
          <pc:sldLayoutMkLst>
            <pc:docMk/>
            <pc:sldMasterMk cId="1335444107" sldId="2147483953"/>
            <pc:sldLayoutMk cId="1699595805" sldId="2147483954"/>
          </pc:sldLayoutMkLst>
        </pc:sldLayoutChg>
        <pc:sldLayoutChg chg="add mod replId">
          <pc:chgData name="VIRGILLITO SALVATORE" userId="S::c200579@ccg.ac.jp::ebbb63ee-9f84-4fde-af9e-d434d15f3c06" providerId="AD" clId="Web-{33F47C30-32CA-8644-41F5-0BE94ACBB829}" dt="2021-12-16T02:53:10.158" v="180"/>
          <pc:sldLayoutMkLst>
            <pc:docMk/>
            <pc:sldMasterMk cId="1335444107" sldId="2147483953"/>
            <pc:sldLayoutMk cId="312972481" sldId="2147483955"/>
          </pc:sldLayoutMkLst>
        </pc:sldLayoutChg>
        <pc:sldLayoutChg chg="add mod replId">
          <pc:chgData name="VIRGILLITO SALVATORE" userId="S::c200579@ccg.ac.jp::ebbb63ee-9f84-4fde-af9e-d434d15f3c06" providerId="AD" clId="Web-{33F47C30-32CA-8644-41F5-0BE94ACBB829}" dt="2021-12-16T02:53:10.158" v="180"/>
          <pc:sldLayoutMkLst>
            <pc:docMk/>
            <pc:sldMasterMk cId="1335444107" sldId="2147483953"/>
            <pc:sldLayoutMk cId="1396354600" sldId="2147483956"/>
          </pc:sldLayoutMkLst>
        </pc:sldLayoutChg>
        <pc:sldLayoutChg chg="add mod replId">
          <pc:chgData name="VIRGILLITO SALVATORE" userId="S::c200579@ccg.ac.jp::ebbb63ee-9f84-4fde-af9e-d434d15f3c06" providerId="AD" clId="Web-{33F47C30-32CA-8644-41F5-0BE94ACBB829}" dt="2021-12-16T02:53:10.158" v="180"/>
          <pc:sldLayoutMkLst>
            <pc:docMk/>
            <pc:sldMasterMk cId="1335444107" sldId="2147483953"/>
            <pc:sldLayoutMk cId="3006018352" sldId="2147483957"/>
          </pc:sldLayoutMkLst>
        </pc:sldLayoutChg>
        <pc:sldLayoutChg chg="add mod replId">
          <pc:chgData name="VIRGILLITO SALVATORE" userId="S::c200579@ccg.ac.jp::ebbb63ee-9f84-4fde-af9e-d434d15f3c06" providerId="AD" clId="Web-{33F47C30-32CA-8644-41F5-0BE94ACBB829}" dt="2021-12-16T02:53:10.158" v="180"/>
          <pc:sldLayoutMkLst>
            <pc:docMk/>
            <pc:sldMasterMk cId="1335444107" sldId="2147483953"/>
            <pc:sldLayoutMk cId="1816619871" sldId="2147483958"/>
          </pc:sldLayoutMkLst>
        </pc:sldLayoutChg>
        <pc:sldLayoutChg chg="add mod replId">
          <pc:chgData name="VIRGILLITO SALVATORE" userId="S::c200579@ccg.ac.jp::ebbb63ee-9f84-4fde-af9e-d434d15f3c06" providerId="AD" clId="Web-{33F47C30-32CA-8644-41F5-0BE94ACBB829}" dt="2021-12-16T02:53:10.158" v="180"/>
          <pc:sldLayoutMkLst>
            <pc:docMk/>
            <pc:sldMasterMk cId="1335444107" sldId="2147483953"/>
            <pc:sldLayoutMk cId="2815637747" sldId="2147483959"/>
          </pc:sldLayoutMkLst>
        </pc:sldLayoutChg>
        <pc:sldLayoutChg chg="add mod replId">
          <pc:chgData name="VIRGILLITO SALVATORE" userId="S::c200579@ccg.ac.jp::ebbb63ee-9f84-4fde-af9e-d434d15f3c06" providerId="AD" clId="Web-{33F47C30-32CA-8644-41F5-0BE94ACBB829}" dt="2021-12-16T02:53:10.158" v="180"/>
          <pc:sldLayoutMkLst>
            <pc:docMk/>
            <pc:sldMasterMk cId="1335444107" sldId="2147483953"/>
            <pc:sldLayoutMk cId="1085272367" sldId="2147483960"/>
          </pc:sldLayoutMkLst>
        </pc:sldLayoutChg>
        <pc:sldLayoutChg chg="add mod replId">
          <pc:chgData name="VIRGILLITO SALVATORE" userId="S::c200579@ccg.ac.jp::ebbb63ee-9f84-4fde-af9e-d434d15f3c06" providerId="AD" clId="Web-{33F47C30-32CA-8644-41F5-0BE94ACBB829}" dt="2021-12-16T02:53:10.158" v="180"/>
          <pc:sldLayoutMkLst>
            <pc:docMk/>
            <pc:sldMasterMk cId="1335444107" sldId="2147483953"/>
            <pc:sldLayoutMk cId="3044714928" sldId="2147483961"/>
          </pc:sldLayoutMkLst>
        </pc:sldLayoutChg>
        <pc:sldLayoutChg chg="add mod replId">
          <pc:chgData name="VIRGILLITO SALVATORE" userId="S::c200579@ccg.ac.jp::ebbb63ee-9f84-4fde-af9e-d434d15f3c06" providerId="AD" clId="Web-{33F47C30-32CA-8644-41F5-0BE94ACBB829}" dt="2021-12-16T02:53:10.158" v="180"/>
          <pc:sldLayoutMkLst>
            <pc:docMk/>
            <pc:sldMasterMk cId="1335444107" sldId="2147483953"/>
            <pc:sldLayoutMk cId="2544628729" sldId="2147483962"/>
          </pc:sldLayoutMkLst>
        </pc:sldLayoutChg>
        <pc:sldLayoutChg chg="add mod replId">
          <pc:chgData name="VIRGILLITO SALVATORE" userId="S::c200579@ccg.ac.jp::ebbb63ee-9f84-4fde-af9e-d434d15f3c06" providerId="AD" clId="Web-{33F47C30-32CA-8644-41F5-0BE94ACBB829}" dt="2021-12-16T02:53:10.158" v="180"/>
          <pc:sldLayoutMkLst>
            <pc:docMk/>
            <pc:sldMasterMk cId="1335444107" sldId="2147483953"/>
            <pc:sldLayoutMk cId="2981292089" sldId="2147483963"/>
          </pc:sldLayoutMkLst>
        </pc:sldLayoutChg>
        <pc:sldLayoutChg chg="add mod replId">
          <pc:chgData name="VIRGILLITO SALVATORE" userId="S::c200579@ccg.ac.jp::ebbb63ee-9f84-4fde-af9e-d434d15f3c06" providerId="AD" clId="Web-{33F47C30-32CA-8644-41F5-0BE94ACBB829}" dt="2021-12-16T02:53:10.158" v="180"/>
          <pc:sldLayoutMkLst>
            <pc:docMk/>
            <pc:sldMasterMk cId="1335444107" sldId="2147483953"/>
            <pc:sldLayoutMk cId="2094651499" sldId="2147483964"/>
          </pc:sldLayoutMkLst>
        </pc:sldLayoutChg>
      </pc:sldMasterChg>
    </pc:docChg>
  </pc:docChgLst>
  <pc:docChgLst>
    <pc:chgData name="VIRGILLITO SALVATORE" userId="S::c200579@ccg.ac.jp::ebbb63ee-9f84-4fde-af9e-d434d15f3c06" providerId="AD" clId="Web-{8D6CEA5F-6141-CB15-A5CC-19F45C80F007}"/>
    <pc:docChg chg="modSld">
      <pc:chgData name="VIRGILLITO SALVATORE" userId="S::c200579@ccg.ac.jp::ebbb63ee-9f84-4fde-af9e-d434d15f3c06" providerId="AD" clId="Web-{8D6CEA5F-6141-CB15-A5CC-19F45C80F007}" dt="2022-01-19T23:16:17.034" v="0" actId="1076"/>
      <pc:docMkLst>
        <pc:docMk/>
      </pc:docMkLst>
      <pc:sldChg chg="modSp">
        <pc:chgData name="VIRGILLITO SALVATORE" userId="S::c200579@ccg.ac.jp::ebbb63ee-9f84-4fde-af9e-d434d15f3c06" providerId="AD" clId="Web-{8D6CEA5F-6141-CB15-A5CC-19F45C80F007}" dt="2022-01-19T23:16:17.034" v="0" actId="1076"/>
        <pc:sldMkLst>
          <pc:docMk/>
          <pc:sldMk cId="2128380218" sldId="256"/>
        </pc:sldMkLst>
        <pc:picChg chg="mod">
          <ac:chgData name="VIRGILLITO SALVATORE" userId="S::c200579@ccg.ac.jp::ebbb63ee-9f84-4fde-af9e-d434d15f3c06" providerId="AD" clId="Web-{8D6CEA5F-6141-CB15-A5CC-19F45C80F007}" dt="2022-01-19T23:16:17.034" v="0" actId="1076"/>
          <ac:picMkLst>
            <pc:docMk/>
            <pc:sldMk cId="2128380218" sldId="256"/>
            <ac:picMk id="4" creationId="{BCF571B2-88F7-456F-BE5A-661A554A7D43}"/>
          </ac:picMkLst>
        </pc:picChg>
      </pc:sldChg>
    </pc:docChg>
  </pc:docChgLst>
  <pc:docChgLst>
    <pc:chgData name="VIRGILLITO SALVATORE" userId="S::c200579@ccg.ac.jp::ebbb63ee-9f84-4fde-af9e-d434d15f3c06" providerId="AD" clId="Web-{0F520A6B-E363-B297-684E-5518DA73FCD6}"/>
    <pc:docChg chg="addSld delSld modSld">
      <pc:chgData name="VIRGILLITO SALVATORE" userId="S::c200579@ccg.ac.jp::ebbb63ee-9f84-4fde-af9e-d434d15f3c06" providerId="AD" clId="Web-{0F520A6B-E363-B297-684E-5518DA73FCD6}" dt="2022-01-17T15:34:28.329" v="410"/>
      <pc:docMkLst>
        <pc:docMk/>
      </pc:docMkLst>
      <pc:sldChg chg="addSp delSp modSp">
        <pc:chgData name="VIRGILLITO SALVATORE" userId="S::c200579@ccg.ac.jp::ebbb63ee-9f84-4fde-af9e-d434d15f3c06" providerId="AD" clId="Web-{0F520A6B-E363-B297-684E-5518DA73FCD6}" dt="2022-01-17T15:34:28.329" v="410"/>
        <pc:sldMkLst>
          <pc:docMk/>
          <pc:sldMk cId="2128380218" sldId="256"/>
        </pc:sldMkLst>
        <pc:spChg chg="mod">
          <ac:chgData name="VIRGILLITO SALVATORE" userId="S::c200579@ccg.ac.jp::ebbb63ee-9f84-4fde-af9e-d434d15f3c06" providerId="AD" clId="Web-{0F520A6B-E363-B297-684E-5518DA73FCD6}" dt="2022-01-17T15:33:43.215" v="408" actId="20577"/>
          <ac:spMkLst>
            <pc:docMk/>
            <pc:sldMk cId="2128380218" sldId="256"/>
            <ac:spMk id="3" creationId="{00000000-0000-0000-0000-000000000000}"/>
          </ac:spMkLst>
        </pc:spChg>
        <pc:picChg chg="add del mod">
          <ac:chgData name="VIRGILLITO SALVATORE" userId="S::c200579@ccg.ac.jp::ebbb63ee-9f84-4fde-af9e-d434d15f3c06" providerId="AD" clId="Web-{0F520A6B-E363-B297-684E-5518DA73FCD6}" dt="2022-01-17T15:34:28.329" v="410"/>
          <ac:picMkLst>
            <pc:docMk/>
            <pc:sldMk cId="2128380218" sldId="256"/>
            <ac:picMk id="4" creationId="{89A8949C-48E9-4858-85D1-2A59D617DC0B}"/>
          </ac:picMkLst>
        </pc:picChg>
      </pc:sldChg>
      <pc:sldChg chg="modSp">
        <pc:chgData name="VIRGILLITO SALVATORE" userId="S::c200579@ccg.ac.jp::ebbb63ee-9f84-4fde-af9e-d434d15f3c06" providerId="AD" clId="Web-{0F520A6B-E363-B297-684E-5518DA73FCD6}" dt="2022-01-17T15:19:57.733" v="206" actId="14100"/>
        <pc:sldMkLst>
          <pc:docMk/>
          <pc:sldMk cId="724142633" sldId="258"/>
        </pc:sldMkLst>
        <pc:spChg chg="mod">
          <ac:chgData name="VIRGILLITO SALVATORE" userId="S::c200579@ccg.ac.jp::ebbb63ee-9f84-4fde-af9e-d434d15f3c06" providerId="AD" clId="Web-{0F520A6B-E363-B297-684E-5518DA73FCD6}" dt="2022-01-17T15:19:57.733" v="206" actId="14100"/>
          <ac:spMkLst>
            <pc:docMk/>
            <pc:sldMk cId="724142633" sldId="258"/>
            <ac:spMk id="3" creationId="{69756DE0-4300-4D8F-9E30-06F44C7A7B36}"/>
          </ac:spMkLst>
        </pc:spChg>
      </pc:sldChg>
      <pc:sldChg chg="modSp del">
        <pc:chgData name="VIRGILLITO SALVATORE" userId="S::c200579@ccg.ac.jp::ebbb63ee-9f84-4fde-af9e-d434d15f3c06" providerId="AD" clId="Web-{0F520A6B-E363-B297-684E-5518DA73FCD6}" dt="2022-01-17T15:11:15.980" v="153"/>
        <pc:sldMkLst>
          <pc:docMk/>
          <pc:sldMk cId="620039768" sldId="259"/>
        </pc:sldMkLst>
        <pc:spChg chg="mod">
          <ac:chgData name="VIRGILLITO SALVATORE" userId="S::c200579@ccg.ac.jp::ebbb63ee-9f84-4fde-af9e-d434d15f3c06" providerId="AD" clId="Web-{0F520A6B-E363-B297-684E-5518DA73FCD6}" dt="2022-01-17T15:11:12.918" v="152" actId="20577"/>
          <ac:spMkLst>
            <pc:docMk/>
            <pc:sldMk cId="620039768" sldId="259"/>
            <ac:spMk id="2" creationId="{B151E9BF-B79C-4A63-AE3C-688C5C3E264F}"/>
          </ac:spMkLst>
        </pc:spChg>
        <pc:spChg chg="mod">
          <ac:chgData name="VIRGILLITO SALVATORE" userId="S::c200579@ccg.ac.jp::ebbb63ee-9f84-4fde-af9e-d434d15f3c06" providerId="AD" clId="Web-{0F520A6B-E363-B297-684E-5518DA73FCD6}" dt="2022-01-17T15:04:38.266" v="36" actId="20577"/>
          <ac:spMkLst>
            <pc:docMk/>
            <pc:sldMk cId="620039768" sldId="259"/>
            <ac:spMk id="73" creationId="{A91FCD2E-34B9-49F1-A72B-524B7B7B4A35}"/>
          </ac:spMkLst>
        </pc:spChg>
      </pc:sldChg>
      <pc:sldChg chg="modSp">
        <pc:chgData name="VIRGILLITO SALVATORE" userId="S::c200579@ccg.ac.jp::ebbb63ee-9f84-4fde-af9e-d434d15f3c06" providerId="AD" clId="Web-{0F520A6B-E363-B297-684E-5518DA73FCD6}" dt="2022-01-17T15:18:50.888" v="200" actId="20577"/>
        <pc:sldMkLst>
          <pc:docMk/>
          <pc:sldMk cId="1634745139" sldId="260"/>
        </pc:sldMkLst>
        <pc:spChg chg="mod">
          <ac:chgData name="VIRGILLITO SALVATORE" userId="S::c200579@ccg.ac.jp::ebbb63ee-9f84-4fde-af9e-d434d15f3c06" providerId="AD" clId="Web-{0F520A6B-E363-B297-684E-5518DA73FCD6}" dt="2022-01-17T15:18:05.324" v="199" actId="20577"/>
          <ac:spMkLst>
            <pc:docMk/>
            <pc:sldMk cId="1634745139" sldId="260"/>
            <ac:spMk id="4" creationId="{A7ADD9E8-2919-42CA-9C42-D236B5B6A0D8}"/>
          </ac:spMkLst>
        </pc:spChg>
        <pc:spChg chg="mod">
          <ac:chgData name="VIRGILLITO SALVATORE" userId="S::c200579@ccg.ac.jp::ebbb63ee-9f84-4fde-af9e-d434d15f3c06" providerId="AD" clId="Web-{0F520A6B-E363-B297-684E-5518DA73FCD6}" dt="2022-01-17T15:18:50.888" v="200" actId="20577"/>
          <ac:spMkLst>
            <pc:docMk/>
            <pc:sldMk cId="1634745139" sldId="260"/>
            <ac:spMk id="9" creationId="{A2FC4820-031F-44FA-99F7-7727555D453E}"/>
          </ac:spMkLst>
        </pc:spChg>
      </pc:sldChg>
      <pc:sldChg chg="addSp delSp modSp mod setBg setClrOvrMap">
        <pc:chgData name="VIRGILLITO SALVATORE" userId="S::c200579@ccg.ac.jp::ebbb63ee-9f84-4fde-af9e-d434d15f3c06" providerId="AD" clId="Web-{0F520A6B-E363-B297-684E-5518DA73FCD6}" dt="2022-01-17T15:17:09.948" v="197" actId="14100"/>
        <pc:sldMkLst>
          <pc:docMk/>
          <pc:sldMk cId="1032522759" sldId="262"/>
        </pc:sldMkLst>
        <pc:spChg chg="mod">
          <ac:chgData name="VIRGILLITO SALVATORE" userId="S::c200579@ccg.ac.jp::ebbb63ee-9f84-4fde-af9e-d434d15f3c06" providerId="AD" clId="Web-{0F520A6B-E363-B297-684E-5518DA73FCD6}" dt="2022-01-17T15:14:48.267" v="186"/>
          <ac:spMkLst>
            <pc:docMk/>
            <pc:sldMk cId="1032522759" sldId="262"/>
            <ac:spMk id="2" creationId="{096B0082-8CDC-4569-98AF-A7D5AE30DEA7}"/>
          </ac:spMkLst>
        </pc:spChg>
        <pc:spChg chg="mod">
          <ac:chgData name="VIRGILLITO SALVATORE" userId="S::c200579@ccg.ac.jp::ebbb63ee-9f84-4fde-af9e-d434d15f3c06" providerId="AD" clId="Web-{0F520A6B-E363-B297-684E-5518DA73FCD6}" dt="2022-01-17T15:14:48.267" v="186"/>
          <ac:spMkLst>
            <pc:docMk/>
            <pc:sldMk cId="1032522759" sldId="262"/>
            <ac:spMk id="3" creationId="{78FB607F-CDC4-4CC9-8639-2209BC0C73B0}"/>
          </ac:spMkLst>
        </pc:spChg>
        <pc:spChg chg="del">
          <ac:chgData name="VIRGILLITO SALVATORE" userId="S::c200579@ccg.ac.jp::ebbb63ee-9f84-4fde-af9e-d434d15f3c06" providerId="AD" clId="Web-{0F520A6B-E363-B297-684E-5518DA73FCD6}" dt="2022-01-17T15:14:48.267" v="186"/>
          <ac:spMkLst>
            <pc:docMk/>
            <pc:sldMk cId="1032522759" sldId="262"/>
            <ac:spMk id="40" creationId="{90F08744-9D7B-4693-B8D6-2A5210AE96F6}"/>
          </ac:spMkLst>
        </pc:spChg>
        <pc:spChg chg="del">
          <ac:chgData name="VIRGILLITO SALVATORE" userId="S::c200579@ccg.ac.jp::ebbb63ee-9f84-4fde-af9e-d434d15f3c06" providerId="AD" clId="Web-{0F520A6B-E363-B297-684E-5518DA73FCD6}" dt="2022-01-17T15:14:48.267" v="186"/>
          <ac:spMkLst>
            <pc:docMk/>
            <pc:sldMk cId="1032522759" sldId="262"/>
            <ac:spMk id="41" creationId="{5B2E630F-F386-44FA-B1A1-C10A9BF4346C}"/>
          </ac:spMkLst>
        </pc:spChg>
        <pc:spChg chg="del">
          <ac:chgData name="VIRGILLITO SALVATORE" userId="S::c200579@ccg.ac.jp::ebbb63ee-9f84-4fde-af9e-d434d15f3c06" providerId="AD" clId="Web-{0F520A6B-E363-B297-684E-5518DA73FCD6}" dt="2022-01-17T15:14:48.267" v="186"/>
          <ac:spMkLst>
            <pc:docMk/>
            <pc:sldMk cId="1032522759" sldId="262"/>
            <ac:spMk id="42" creationId="{73567C09-8B4D-49A6-A711-C44C5807D8DD}"/>
          </ac:spMkLst>
        </pc:spChg>
        <pc:spChg chg="add">
          <ac:chgData name="VIRGILLITO SALVATORE" userId="S::c200579@ccg.ac.jp::ebbb63ee-9f84-4fde-af9e-d434d15f3c06" providerId="AD" clId="Web-{0F520A6B-E363-B297-684E-5518DA73FCD6}" dt="2022-01-17T15:14:48.267" v="186"/>
          <ac:spMkLst>
            <pc:docMk/>
            <pc:sldMk cId="1032522759" sldId="262"/>
            <ac:spMk id="47" creationId="{D75627FE-0AC5-4349-AC08-45A58BEC9B8C}"/>
          </ac:spMkLst>
        </pc:spChg>
        <pc:spChg chg="add">
          <ac:chgData name="VIRGILLITO SALVATORE" userId="S::c200579@ccg.ac.jp::ebbb63ee-9f84-4fde-af9e-d434d15f3c06" providerId="AD" clId="Web-{0F520A6B-E363-B297-684E-5518DA73FCD6}" dt="2022-01-17T15:14:48.267" v="186"/>
          <ac:spMkLst>
            <pc:docMk/>
            <pc:sldMk cId="1032522759" sldId="262"/>
            <ac:spMk id="79" creationId="{BC2574CF-1D35-4994-87BD-5A3378E1AB34}"/>
          </ac:spMkLst>
        </pc:spChg>
        <pc:grpChg chg="add">
          <ac:chgData name="VIRGILLITO SALVATORE" userId="S::c200579@ccg.ac.jp::ebbb63ee-9f84-4fde-af9e-d434d15f3c06" providerId="AD" clId="Web-{0F520A6B-E363-B297-684E-5518DA73FCD6}" dt="2022-01-17T15:14:48.267" v="186"/>
          <ac:grpSpMkLst>
            <pc:docMk/>
            <pc:sldMk cId="1032522759" sldId="262"/>
            <ac:grpSpMk id="49" creationId="{F87AAF7B-2090-475D-9C3E-FDC03DD87A88}"/>
          </ac:grpSpMkLst>
        </pc:grpChg>
        <pc:picChg chg="add mod">
          <ac:chgData name="VIRGILLITO SALVATORE" userId="S::c200579@ccg.ac.jp::ebbb63ee-9f84-4fde-af9e-d434d15f3c06" providerId="AD" clId="Web-{0F520A6B-E363-B297-684E-5518DA73FCD6}" dt="2022-01-17T15:15:30.331" v="190" actId="1076"/>
          <ac:picMkLst>
            <pc:docMk/>
            <pc:sldMk cId="1032522759" sldId="262"/>
            <ac:picMk id="4" creationId="{CD436DA4-F88A-46CA-9063-5B3DE84A7463}"/>
          </ac:picMkLst>
        </pc:picChg>
        <pc:picChg chg="add mod">
          <ac:chgData name="VIRGILLITO SALVATORE" userId="S::c200579@ccg.ac.jp::ebbb63ee-9f84-4fde-af9e-d434d15f3c06" providerId="AD" clId="Web-{0F520A6B-E363-B297-684E-5518DA73FCD6}" dt="2022-01-17T15:16:20.928" v="193" actId="1076"/>
          <ac:picMkLst>
            <pc:docMk/>
            <pc:sldMk cId="1032522759" sldId="262"/>
            <ac:picMk id="5" creationId="{6E76D1E6-91DD-4C2A-8CCC-0765B84D59AB}"/>
          </ac:picMkLst>
        </pc:picChg>
        <pc:picChg chg="add mod">
          <ac:chgData name="VIRGILLITO SALVATORE" userId="S::c200579@ccg.ac.jp::ebbb63ee-9f84-4fde-af9e-d434d15f3c06" providerId="AD" clId="Web-{0F520A6B-E363-B297-684E-5518DA73FCD6}" dt="2022-01-17T15:17:09.948" v="197" actId="14100"/>
          <ac:picMkLst>
            <pc:docMk/>
            <pc:sldMk cId="1032522759" sldId="262"/>
            <ac:picMk id="6" creationId="{EC52CF17-F55B-4B68-9F72-68244250DECD}"/>
          </ac:picMkLst>
        </pc:picChg>
        <pc:cxnChg chg="add">
          <ac:chgData name="VIRGILLITO SALVATORE" userId="S::c200579@ccg.ac.jp::ebbb63ee-9f84-4fde-af9e-d434d15f3c06" providerId="AD" clId="Web-{0F520A6B-E363-B297-684E-5518DA73FCD6}" dt="2022-01-17T15:14:48.267" v="186"/>
          <ac:cxnSpMkLst>
            <pc:docMk/>
            <pc:sldMk cId="1032522759" sldId="262"/>
            <ac:cxnSpMk id="74" creationId="{68B6AB33-DFE6-4FE4-94FE-C9E25424AD16}"/>
          </ac:cxnSpMkLst>
        </pc:cxnChg>
      </pc:sldChg>
      <pc:sldChg chg="modSp">
        <pc:chgData name="VIRGILLITO SALVATORE" userId="S::c200579@ccg.ac.jp::ebbb63ee-9f84-4fde-af9e-d434d15f3c06" providerId="AD" clId="Web-{0F520A6B-E363-B297-684E-5518DA73FCD6}" dt="2022-01-17T15:20:04.546" v="207" actId="20577"/>
        <pc:sldMkLst>
          <pc:docMk/>
          <pc:sldMk cId="2255642231" sldId="263"/>
        </pc:sldMkLst>
        <pc:spChg chg="mod">
          <ac:chgData name="VIRGILLITO SALVATORE" userId="S::c200579@ccg.ac.jp::ebbb63ee-9f84-4fde-af9e-d434d15f3c06" providerId="AD" clId="Web-{0F520A6B-E363-B297-684E-5518DA73FCD6}" dt="2022-01-17T15:20:04.546" v="207" actId="20577"/>
          <ac:spMkLst>
            <pc:docMk/>
            <pc:sldMk cId="2255642231" sldId="263"/>
            <ac:spMk id="2" creationId="{BABCE734-0830-446A-92EC-1459274B91C7}"/>
          </ac:spMkLst>
        </pc:spChg>
        <pc:picChg chg="mod">
          <ac:chgData name="VIRGILLITO SALVATORE" userId="S::c200579@ccg.ac.jp::ebbb63ee-9f84-4fde-af9e-d434d15f3c06" providerId="AD" clId="Web-{0F520A6B-E363-B297-684E-5518DA73FCD6}" dt="2022-01-17T15:19:55.483" v="203" actId="1076"/>
          <ac:picMkLst>
            <pc:docMk/>
            <pc:sldMk cId="2255642231" sldId="263"/>
            <ac:picMk id="5" creationId="{AAEF6174-6CBF-4633-BB87-77698EA27FC7}"/>
          </ac:picMkLst>
        </pc:picChg>
      </pc:sldChg>
      <pc:sldChg chg="addSp delSp modSp new mod setBg">
        <pc:chgData name="VIRGILLITO SALVATORE" userId="S::c200579@ccg.ac.jp::ebbb63ee-9f84-4fde-af9e-d434d15f3c06" providerId="AD" clId="Web-{0F520A6B-E363-B297-684E-5518DA73FCD6}" dt="2022-01-17T15:12:56.171" v="179"/>
        <pc:sldMkLst>
          <pc:docMk/>
          <pc:sldMk cId="1913914144" sldId="264"/>
        </pc:sldMkLst>
        <pc:spChg chg="mod">
          <ac:chgData name="VIRGILLITO SALVATORE" userId="S::c200579@ccg.ac.jp::ebbb63ee-9f84-4fde-af9e-d434d15f3c06" providerId="AD" clId="Web-{0F520A6B-E363-B297-684E-5518DA73FCD6}" dt="2022-01-17T15:12:56.171" v="179"/>
          <ac:spMkLst>
            <pc:docMk/>
            <pc:sldMk cId="1913914144" sldId="264"/>
            <ac:spMk id="2" creationId="{5FC3539A-7249-4A06-BF78-5DCC8581277F}"/>
          </ac:spMkLst>
        </pc:spChg>
        <pc:spChg chg="del mod">
          <ac:chgData name="VIRGILLITO SALVATORE" userId="S::c200579@ccg.ac.jp::ebbb63ee-9f84-4fde-af9e-d434d15f3c06" providerId="AD" clId="Web-{0F520A6B-E363-B297-684E-5518DA73FCD6}" dt="2022-01-17T15:12:56.171" v="179"/>
          <ac:spMkLst>
            <pc:docMk/>
            <pc:sldMk cId="1913914144" sldId="264"/>
            <ac:spMk id="3" creationId="{BEAFE43B-379F-4B73-9F54-DDC1268AD230}"/>
          </ac:spMkLst>
        </pc:spChg>
        <pc:spChg chg="add del">
          <ac:chgData name="VIRGILLITO SALVATORE" userId="S::c200579@ccg.ac.jp::ebbb63ee-9f84-4fde-af9e-d434d15f3c06" providerId="AD" clId="Web-{0F520A6B-E363-B297-684E-5518DA73FCD6}" dt="2022-01-17T15:12:56.124" v="178"/>
          <ac:spMkLst>
            <pc:docMk/>
            <pc:sldMk cId="1913914144" sldId="264"/>
            <ac:spMk id="8" creationId="{F3C5918A-1DC5-4CF3-AA27-00AA3088AA9F}"/>
          </ac:spMkLst>
        </pc:spChg>
        <pc:spChg chg="add">
          <ac:chgData name="VIRGILLITO SALVATORE" userId="S::c200579@ccg.ac.jp::ebbb63ee-9f84-4fde-af9e-d434d15f3c06" providerId="AD" clId="Web-{0F520A6B-E363-B297-684E-5518DA73FCD6}" dt="2022-01-17T15:12:56.171" v="179"/>
          <ac:spMkLst>
            <pc:docMk/>
            <pc:sldMk cId="1913914144" sldId="264"/>
            <ac:spMk id="9" creationId="{21331AC4-B1A0-4627-B7C9-95A05C6CDD87}"/>
          </ac:spMkLst>
        </pc:spChg>
        <pc:spChg chg="add del">
          <ac:chgData name="VIRGILLITO SALVATORE" userId="S::c200579@ccg.ac.jp::ebbb63ee-9f84-4fde-af9e-d434d15f3c06" providerId="AD" clId="Web-{0F520A6B-E363-B297-684E-5518DA73FCD6}" dt="2022-01-17T15:12:56.124" v="178"/>
          <ac:spMkLst>
            <pc:docMk/>
            <pc:sldMk cId="1913914144" sldId="264"/>
            <ac:spMk id="10" creationId="{B786683A-6FD6-4BF7-B3B0-DC397677391F}"/>
          </ac:spMkLst>
        </pc:spChg>
        <pc:spChg chg="add del">
          <ac:chgData name="VIRGILLITO SALVATORE" userId="S::c200579@ccg.ac.jp::ebbb63ee-9f84-4fde-af9e-d434d15f3c06" providerId="AD" clId="Web-{0F520A6B-E363-B297-684E-5518DA73FCD6}" dt="2022-01-17T15:12:56.124" v="178"/>
          <ac:spMkLst>
            <pc:docMk/>
            <pc:sldMk cId="1913914144" sldId="264"/>
            <ac:spMk id="12" creationId="{05169E50-59FB-4AEE-B61D-44A882A4CD2C}"/>
          </ac:spMkLst>
        </pc:spChg>
        <pc:spChg chg="add del">
          <ac:chgData name="VIRGILLITO SALVATORE" userId="S::c200579@ccg.ac.jp::ebbb63ee-9f84-4fde-af9e-d434d15f3c06" providerId="AD" clId="Web-{0F520A6B-E363-B297-684E-5518DA73FCD6}" dt="2022-01-17T15:12:56.124" v="178"/>
          <ac:spMkLst>
            <pc:docMk/>
            <pc:sldMk cId="1913914144" sldId="264"/>
            <ac:spMk id="14" creationId="{117C30F0-5A38-4B60-B632-3AF7C2780824}"/>
          </ac:spMkLst>
        </pc:spChg>
        <pc:spChg chg="add del">
          <ac:chgData name="VIRGILLITO SALVATORE" userId="S::c200579@ccg.ac.jp::ebbb63ee-9f84-4fde-af9e-d434d15f3c06" providerId="AD" clId="Web-{0F520A6B-E363-B297-684E-5518DA73FCD6}" dt="2022-01-17T15:12:56.124" v="178"/>
          <ac:spMkLst>
            <pc:docMk/>
            <pc:sldMk cId="1913914144" sldId="264"/>
            <ac:spMk id="16" creationId="{A200CBA5-3F2B-4AAC-9F86-99AFECC19C1D}"/>
          </ac:spMkLst>
        </pc:spChg>
        <pc:grpChg chg="add">
          <ac:chgData name="VIRGILLITO SALVATORE" userId="S::c200579@ccg.ac.jp::ebbb63ee-9f84-4fde-af9e-d434d15f3c06" providerId="AD" clId="Web-{0F520A6B-E363-B297-684E-5518DA73FCD6}" dt="2022-01-17T15:12:56.171" v="179"/>
          <ac:grpSpMkLst>
            <pc:docMk/>
            <pc:sldMk cId="1913914144" sldId="264"/>
            <ac:grpSpMk id="11" creationId="{5E4D8A22-46CE-4EBE-8DBD-AB4CF6E9BF3C}"/>
          </ac:grpSpMkLst>
        </pc:grpChg>
        <pc:graphicFrameChg chg="add">
          <ac:chgData name="VIRGILLITO SALVATORE" userId="S::c200579@ccg.ac.jp::ebbb63ee-9f84-4fde-af9e-d434d15f3c06" providerId="AD" clId="Web-{0F520A6B-E363-B297-684E-5518DA73FCD6}" dt="2022-01-17T15:12:56.171" v="179"/>
          <ac:graphicFrameMkLst>
            <pc:docMk/>
            <pc:sldMk cId="1913914144" sldId="264"/>
            <ac:graphicFrameMk id="5" creationId="{37128AAF-06A8-4B34-A0F4-7B7AAFBE7291}"/>
          </ac:graphicFrameMkLst>
        </pc:graphicFrameChg>
      </pc:sldChg>
      <pc:sldChg chg="addSp delSp modSp new mod setBg">
        <pc:chgData name="VIRGILLITO SALVATORE" userId="S::c200579@ccg.ac.jp::ebbb63ee-9f84-4fde-af9e-d434d15f3c06" providerId="AD" clId="Web-{0F520A6B-E363-B297-684E-5518DA73FCD6}" dt="2022-01-17T15:32:48.948" v="406" actId="1076"/>
        <pc:sldMkLst>
          <pc:docMk/>
          <pc:sldMk cId="3479868155" sldId="265"/>
        </pc:sldMkLst>
        <pc:spChg chg="mod">
          <ac:chgData name="VIRGILLITO SALVATORE" userId="S::c200579@ccg.ac.jp::ebbb63ee-9f84-4fde-af9e-d434d15f3c06" providerId="AD" clId="Web-{0F520A6B-E363-B297-684E-5518DA73FCD6}" dt="2022-01-17T15:32:22.087" v="403"/>
          <ac:spMkLst>
            <pc:docMk/>
            <pc:sldMk cId="3479868155" sldId="265"/>
            <ac:spMk id="2" creationId="{67B68CEE-B269-4720-8C92-2E29D586E7D5}"/>
          </ac:spMkLst>
        </pc:spChg>
        <pc:spChg chg="mod">
          <ac:chgData name="VIRGILLITO SALVATORE" userId="S::c200579@ccg.ac.jp::ebbb63ee-9f84-4fde-af9e-d434d15f3c06" providerId="AD" clId="Web-{0F520A6B-E363-B297-684E-5518DA73FCD6}" dt="2022-01-17T15:32:22.087" v="403"/>
          <ac:spMkLst>
            <pc:docMk/>
            <pc:sldMk cId="3479868155" sldId="265"/>
            <ac:spMk id="3" creationId="{5CC8B571-7979-4728-B8D6-48FECF600000}"/>
          </ac:spMkLst>
        </pc:spChg>
        <pc:spChg chg="add del">
          <ac:chgData name="VIRGILLITO SALVATORE" userId="S::c200579@ccg.ac.jp::ebbb63ee-9f84-4fde-af9e-d434d15f3c06" providerId="AD" clId="Web-{0F520A6B-E363-B297-684E-5518DA73FCD6}" dt="2022-01-17T15:31:52.461" v="401"/>
          <ac:spMkLst>
            <pc:docMk/>
            <pc:sldMk cId="3479868155" sldId="265"/>
            <ac:spMk id="8" creationId="{D75627FE-0AC5-4349-AC08-45A58BEC9B8C}"/>
          </ac:spMkLst>
        </pc:spChg>
        <pc:spChg chg="add del">
          <ac:chgData name="VIRGILLITO SALVATORE" userId="S::c200579@ccg.ac.jp::ebbb63ee-9f84-4fde-af9e-d434d15f3c06" providerId="AD" clId="Web-{0F520A6B-E363-B297-684E-5518DA73FCD6}" dt="2022-01-17T15:31:52.461" v="401"/>
          <ac:spMkLst>
            <pc:docMk/>
            <pc:sldMk cId="3479868155" sldId="265"/>
            <ac:spMk id="33" creationId="{BC2574CF-1D35-4994-87BD-5A3378E1AB34}"/>
          </ac:spMkLst>
        </pc:spChg>
        <pc:spChg chg="add del">
          <ac:chgData name="VIRGILLITO SALVATORE" userId="S::c200579@ccg.ac.jp::ebbb63ee-9f84-4fde-af9e-d434d15f3c06" providerId="AD" clId="Web-{0F520A6B-E363-B297-684E-5518DA73FCD6}" dt="2022-01-17T15:32:22.087" v="403"/>
          <ac:spMkLst>
            <pc:docMk/>
            <pc:sldMk cId="3479868155" sldId="265"/>
            <ac:spMk id="40" creationId="{564682D5-D2B8-4415-A0D2-9936FE88C2A8}"/>
          </ac:spMkLst>
        </pc:spChg>
        <pc:spChg chg="add">
          <ac:chgData name="VIRGILLITO SALVATORE" userId="S::c200579@ccg.ac.jp::ebbb63ee-9f84-4fde-af9e-d434d15f3c06" providerId="AD" clId="Web-{0F520A6B-E363-B297-684E-5518DA73FCD6}" dt="2022-01-17T15:32:22.087" v="403"/>
          <ac:spMkLst>
            <pc:docMk/>
            <pc:sldMk cId="3479868155" sldId="265"/>
            <ac:spMk id="73" creationId="{B60B5995-5863-433A-BD78-B159F305FD8F}"/>
          </ac:spMkLst>
        </pc:spChg>
        <pc:spChg chg="add">
          <ac:chgData name="VIRGILLITO SALVATORE" userId="S::c200579@ccg.ac.jp::ebbb63ee-9f84-4fde-af9e-d434d15f3c06" providerId="AD" clId="Web-{0F520A6B-E363-B297-684E-5518DA73FCD6}" dt="2022-01-17T15:32:22.087" v="403"/>
          <ac:spMkLst>
            <pc:docMk/>
            <pc:sldMk cId="3479868155" sldId="265"/>
            <ac:spMk id="98" creationId="{E972DE0D-2E53-4159-ABD3-C601524262C2}"/>
          </ac:spMkLst>
        </pc:spChg>
        <pc:grpChg chg="add del">
          <ac:chgData name="VIRGILLITO SALVATORE" userId="S::c200579@ccg.ac.jp::ebbb63ee-9f84-4fde-af9e-d434d15f3c06" providerId="AD" clId="Web-{0F520A6B-E363-B297-684E-5518DA73FCD6}" dt="2022-01-17T15:31:52.461" v="401"/>
          <ac:grpSpMkLst>
            <pc:docMk/>
            <pc:sldMk cId="3479868155" sldId="265"/>
            <ac:grpSpMk id="10" creationId="{F87AAF7B-2090-475D-9C3E-FDC03DD87A88}"/>
          </ac:grpSpMkLst>
        </pc:grpChg>
        <pc:grpChg chg="add del">
          <ac:chgData name="VIRGILLITO SALVATORE" userId="S::c200579@ccg.ac.jp::ebbb63ee-9f84-4fde-af9e-d434d15f3c06" providerId="AD" clId="Web-{0F520A6B-E363-B297-684E-5518DA73FCD6}" dt="2022-01-17T15:32:22.087" v="403"/>
          <ac:grpSpMkLst>
            <pc:docMk/>
            <pc:sldMk cId="3479868155" sldId="265"/>
            <ac:grpSpMk id="42" creationId="{47A7737C-3C33-4AD3-AD0C-3D23025D895A}"/>
          </ac:grpSpMkLst>
        </pc:grpChg>
        <pc:grpChg chg="add del">
          <ac:chgData name="VIRGILLITO SALVATORE" userId="S::c200579@ccg.ac.jp::ebbb63ee-9f84-4fde-af9e-d434d15f3c06" providerId="AD" clId="Web-{0F520A6B-E363-B297-684E-5518DA73FCD6}" dt="2022-01-17T15:32:22.087" v="403"/>
          <ac:grpSpMkLst>
            <pc:docMk/>
            <pc:sldMk cId="3479868155" sldId="265"/>
            <ac:grpSpMk id="65" creationId="{DA1AB708-7782-454A-87D8-5D7392C704C3}"/>
          </ac:grpSpMkLst>
        </pc:grpChg>
        <pc:grpChg chg="add">
          <ac:chgData name="VIRGILLITO SALVATORE" userId="S::c200579@ccg.ac.jp::ebbb63ee-9f84-4fde-af9e-d434d15f3c06" providerId="AD" clId="Web-{0F520A6B-E363-B297-684E-5518DA73FCD6}" dt="2022-01-17T15:32:22.087" v="403"/>
          <ac:grpSpMkLst>
            <pc:docMk/>
            <pc:sldMk cId="3479868155" sldId="265"/>
            <ac:grpSpMk id="75" creationId="{CB83A1FE-CD2B-4685-8958-324103F588B9}"/>
          </ac:grpSpMkLst>
        </pc:grpChg>
        <pc:picChg chg="add mod ord">
          <ac:chgData name="VIRGILLITO SALVATORE" userId="S::c200579@ccg.ac.jp::ebbb63ee-9f84-4fde-af9e-d434d15f3c06" providerId="AD" clId="Web-{0F520A6B-E363-B297-684E-5518DA73FCD6}" dt="2022-01-17T15:32:48.948" v="406" actId="1076"/>
          <ac:picMkLst>
            <pc:docMk/>
            <pc:sldMk cId="3479868155" sldId="265"/>
            <ac:picMk id="4" creationId="{E88C2739-3F80-4091-B840-A4AC18157FE5}"/>
          </ac:picMkLst>
        </pc:picChg>
        <pc:cxnChg chg="add del">
          <ac:chgData name="VIRGILLITO SALVATORE" userId="S::c200579@ccg.ac.jp::ebbb63ee-9f84-4fde-af9e-d434d15f3c06" providerId="AD" clId="Web-{0F520A6B-E363-B297-684E-5518DA73FCD6}" dt="2022-01-17T15:31:52.461" v="401"/>
          <ac:cxnSpMkLst>
            <pc:docMk/>
            <pc:sldMk cId="3479868155" sldId="265"/>
            <ac:cxnSpMk id="35" creationId="{68B6AB33-DFE6-4FE4-94FE-C9E25424AD16}"/>
          </ac:cxnSpMkLst>
        </pc:cxnChg>
      </pc:sldChg>
    </pc:docChg>
  </pc:docChgLst>
  <pc:docChgLst>
    <pc:chgData name="VIRGILLITO SALVATORE" userId="S::c200579@ccg.ac.jp::ebbb63ee-9f84-4fde-af9e-d434d15f3c06" providerId="AD" clId="Web-{FE29C5D7-6A26-0475-E787-20C3F48A0688}"/>
    <pc:docChg chg="modSld">
      <pc:chgData name="VIRGILLITO SALVATORE" userId="S::c200579@ccg.ac.jp::ebbb63ee-9f84-4fde-af9e-d434d15f3c06" providerId="AD" clId="Web-{FE29C5D7-6A26-0475-E787-20C3F48A0688}" dt="2021-12-10T01:56:52.777" v="14" actId="1076"/>
      <pc:docMkLst>
        <pc:docMk/>
      </pc:docMkLst>
      <pc:sldChg chg="addSp delSp modSp">
        <pc:chgData name="VIRGILLITO SALVATORE" userId="S::c200579@ccg.ac.jp::ebbb63ee-9f84-4fde-af9e-d434d15f3c06" providerId="AD" clId="Web-{FE29C5D7-6A26-0475-E787-20C3F48A0688}" dt="2021-12-10T01:56:52.777" v="14" actId="1076"/>
        <pc:sldMkLst>
          <pc:docMk/>
          <pc:sldMk cId="1634745139" sldId="260"/>
        </pc:sldMkLst>
        <pc:spChg chg="mod">
          <ac:chgData name="VIRGILLITO SALVATORE" userId="S::c200579@ccg.ac.jp::ebbb63ee-9f84-4fde-af9e-d434d15f3c06" providerId="AD" clId="Web-{FE29C5D7-6A26-0475-E787-20C3F48A0688}" dt="2021-12-10T01:51:08.676" v="0" actId="14100"/>
          <ac:spMkLst>
            <pc:docMk/>
            <pc:sldMk cId="1634745139" sldId="260"/>
            <ac:spMk id="4" creationId="{A7ADD9E8-2919-42CA-9C42-D236B5B6A0D8}"/>
          </ac:spMkLst>
        </pc:spChg>
        <pc:spChg chg="mod">
          <ac:chgData name="VIRGILLITO SALVATORE" userId="S::c200579@ccg.ac.jp::ebbb63ee-9f84-4fde-af9e-d434d15f3c06" providerId="AD" clId="Web-{FE29C5D7-6A26-0475-E787-20C3F48A0688}" dt="2021-12-10T01:51:16.520" v="1" actId="14100"/>
          <ac:spMkLst>
            <pc:docMk/>
            <pc:sldMk cId="1634745139" sldId="260"/>
            <ac:spMk id="9" creationId="{A2FC4820-031F-44FA-99F7-7727555D453E}"/>
          </ac:spMkLst>
        </pc:spChg>
        <pc:picChg chg="add del mod">
          <ac:chgData name="VIRGILLITO SALVATORE" userId="S::c200579@ccg.ac.jp::ebbb63ee-9f84-4fde-af9e-d434d15f3c06" providerId="AD" clId="Web-{FE29C5D7-6A26-0475-E787-20C3F48A0688}" dt="2021-12-10T01:52:34.803" v="5"/>
          <ac:picMkLst>
            <pc:docMk/>
            <pc:sldMk cId="1634745139" sldId="260"/>
            <ac:picMk id="2" creationId="{4B40C8B5-BD5A-4858-AF52-3C729452B31F}"/>
          </ac:picMkLst>
        </pc:picChg>
        <pc:picChg chg="add del mod">
          <ac:chgData name="VIRGILLITO SALVATORE" userId="S::c200579@ccg.ac.jp::ebbb63ee-9f84-4fde-af9e-d434d15f3c06" providerId="AD" clId="Web-{FE29C5D7-6A26-0475-E787-20C3F48A0688}" dt="2021-12-10T01:52:56.632" v="9"/>
          <ac:picMkLst>
            <pc:docMk/>
            <pc:sldMk cId="1634745139" sldId="260"/>
            <ac:picMk id="6" creationId="{E5554EA2-7E41-4C1B-A741-90598B0E5732}"/>
          </ac:picMkLst>
        </pc:picChg>
        <pc:picChg chg="add mod">
          <ac:chgData name="VIRGILLITO SALVATORE" userId="S::c200579@ccg.ac.jp::ebbb63ee-9f84-4fde-af9e-d434d15f3c06" providerId="AD" clId="Web-{FE29C5D7-6A26-0475-E787-20C3F48A0688}" dt="2021-12-10T01:54:36.384" v="12" actId="14100"/>
          <ac:picMkLst>
            <pc:docMk/>
            <pc:sldMk cId="1634745139" sldId="260"/>
            <ac:picMk id="10" creationId="{5CC7CB33-B375-473A-B49F-BDD295B4652A}"/>
          </ac:picMkLst>
        </pc:picChg>
        <pc:picChg chg="add mod">
          <ac:chgData name="VIRGILLITO SALVATORE" userId="S::c200579@ccg.ac.jp::ebbb63ee-9f84-4fde-af9e-d434d15f3c06" providerId="AD" clId="Web-{FE29C5D7-6A26-0475-E787-20C3F48A0688}" dt="2021-12-10T01:56:52.777" v="14" actId="1076"/>
          <ac:picMkLst>
            <pc:docMk/>
            <pc:sldMk cId="1634745139" sldId="260"/>
            <ac:picMk id="11" creationId="{30251635-3FD8-4ABA-B7DF-4C8383522553}"/>
          </ac:picMkLst>
        </pc:picChg>
      </pc:sldChg>
    </pc:docChg>
  </pc:docChgLst>
  <pc:docChgLst>
    <pc:chgData name="VIRGILLITO SALVATORE" userId="S::c200579@ccg.ac.jp::ebbb63ee-9f84-4fde-af9e-d434d15f3c06" providerId="AD" clId="Web-{99A84AD0-FB5F-B7C1-5F89-D0C2E33C1E3E}"/>
    <pc:docChg chg="modSld sldOrd">
      <pc:chgData name="VIRGILLITO SALVATORE" userId="S::c200579@ccg.ac.jp::ebbb63ee-9f84-4fde-af9e-d434d15f3c06" providerId="AD" clId="Web-{99A84AD0-FB5F-B7C1-5F89-D0C2E33C1E3E}" dt="2022-01-17T06:05:46.342" v="357" actId="20577"/>
      <pc:docMkLst>
        <pc:docMk/>
      </pc:docMkLst>
      <pc:sldChg chg="modSp">
        <pc:chgData name="VIRGILLITO SALVATORE" userId="S::c200579@ccg.ac.jp::ebbb63ee-9f84-4fde-af9e-d434d15f3c06" providerId="AD" clId="Web-{99A84AD0-FB5F-B7C1-5F89-D0C2E33C1E3E}" dt="2022-01-17T05:47:00.847" v="28" actId="14100"/>
        <pc:sldMkLst>
          <pc:docMk/>
          <pc:sldMk cId="2128380218" sldId="256"/>
        </pc:sldMkLst>
        <pc:spChg chg="mod">
          <ac:chgData name="VIRGILLITO SALVATORE" userId="S::c200579@ccg.ac.jp::ebbb63ee-9f84-4fde-af9e-d434d15f3c06" providerId="AD" clId="Web-{99A84AD0-FB5F-B7C1-5F89-D0C2E33C1E3E}" dt="2022-01-17T05:46:46.753" v="24" actId="14100"/>
          <ac:spMkLst>
            <pc:docMk/>
            <pc:sldMk cId="2128380218" sldId="256"/>
            <ac:spMk id="2" creationId="{00000000-0000-0000-0000-000000000000}"/>
          </ac:spMkLst>
        </pc:spChg>
        <pc:spChg chg="mod">
          <ac:chgData name="VIRGILLITO SALVATORE" userId="S::c200579@ccg.ac.jp::ebbb63ee-9f84-4fde-af9e-d434d15f3c06" providerId="AD" clId="Web-{99A84AD0-FB5F-B7C1-5F89-D0C2E33C1E3E}" dt="2022-01-17T05:46:57.082" v="27" actId="14100"/>
          <ac:spMkLst>
            <pc:docMk/>
            <pc:sldMk cId="2128380218" sldId="256"/>
            <ac:spMk id="3" creationId="{00000000-0000-0000-0000-000000000000}"/>
          </ac:spMkLst>
        </pc:spChg>
        <pc:picChg chg="mod">
          <ac:chgData name="VIRGILLITO SALVATORE" userId="S::c200579@ccg.ac.jp::ebbb63ee-9f84-4fde-af9e-d434d15f3c06" providerId="AD" clId="Web-{99A84AD0-FB5F-B7C1-5F89-D0C2E33C1E3E}" dt="2022-01-17T05:47:00.847" v="28" actId="14100"/>
          <ac:picMkLst>
            <pc:docMk/>
            <pc:sldMk cId="2128380218" sldId="256"/>
            <ac:picMk id="28" creationId="{3C0E6257-AE6A-442C-90C9-E5C63EC304A2}"/>
          </ac:picMkLst>
        </pc:picChg>
      </pc:sldChg>
      <pc:sldChg chg="modSp">
        <pc:chgData name="VIRGILLITO SALVATORE" userId="S::c200579@ccg.ac.jp::ebbb63ee-9f84-4fde-af9e-d434d15f3c06" providerId="AD" clId="Web-{99A84AD0-FB5F-B7C1-5F89-D0C2E33C1E3E}" dt="2022-01-17T06:05:46.342" v="357" actId="20577"/>
        <pc:sldMkLst>
          <pc:docMk/>
          <pc:sldMk cId="724142633" sldId="258"/>
        </pc:sldMkLst>
        <pc:spChg chg="mod">
          <ac:chgData name="VIRGILLITO SALVATORE" userId="S::c200579@ccg.ac.jp::ebbb63ee-9f84-4fde-af9e-d434d15f3c06" providerId="AD" clId="Web-{99A84AD0-FB5F-B7C1-5F89-D0C2E33C1E3E}" dt="2022-01-17T05:47:25.395" v="31" actId="20577"/>
          <ac:spMkLst>
            <pc:docMk/>
            <pc:sldMk cId="724142633" sldId="258"/>
            <ac:spMk id="2" creationId="{5FDE797C-E40B-476A-B749-62F01C1656AE}"/>
          </ac:spMkLst>
        </pc:spChg>
        <pc:spChg chg="mod">
          <ac:chgData name="VIRGILLITO SALVATORE" userId="S::c200579@ccg.ac.jp::ebbb63ee-9f84-4fde-af9e-d434d15f3c06" providerId="AD" clId="Web-{99A84AD0-FB5F-B7C1-5F89-D0C2E33C1E3E}" dt="2022-01-17T06:05:46.342" v="357" actId="20577"/>
          <ac:spMkLst>
            <pc:docMk/>
            <pc:sldMk cId="724142633" sldId="258"/>
            <ac:spMk id="3" creationId="{69756DE0-4300-4D8F-9E30-06F44C7A7B36}"/>
          </ac:spMkLst>
        </pc:spChg>
      </pc:sldChg>
      <pc:sldChg chg="modSp ord">
        <pc:chgData name="VIRGILLITO SALVATORE" userId="S::c200579@ccg.ac.jp::ebbb63ee-9f84-4fde-af9e-d434d15f3c06" providerId="AD" clId="Web-{99A84AD0-FB5F-B7C1-5F89-D0C2E33C1E3E}" dt="2022-01-17T05:48:35.568" v="43"/>
        <pc:sldMkLst>
          <pc:docMk/>
          <pc:sldMk cId="620039768" sldId="259"/>
        </pc:sldMkLst>
        <pc:spChg chg="mod">
          <ac:chgData name="VIRGILLITO SALVATORE" userId="S::c200579@ccg.ac.jp::ebbb63ee-9f84-4fde-af9e-d434d15f3c06" providerId="AD" clId="Web-{99A84AD0-FB5F-B7C1-5F89-D0C2E33C1E3E}" dt="2022-01-17T05:48:27.131" v="42" actId="20577"/>
          <ac:spMkLst>
            <pc:docMk/>
            <pc:sldMk cId="620039768" sldId="259"/>
            <ac:spMk id="2" creationId="{B151E9BF-B79C-4A63-AE3C-688C5C3E264F}"/>
          </ac:spMkLst>
        </pc:spChg>
      </pc:sldChg>
      <pc:sldChg chg="addSp modSp ord">
        <pc:chgData name="VIRGILLITO SALVATORE" userId="S::c200579@ccg.ac.jp::ebbb63ee-9f84-4fde-af9e-d434d15f3c06" providerId="AD" clId="Web-{99A84AD0-FB5F-B7C1-5F89-D0C2E33C1E3E}" dt="2022-01-17T05:56:40.017" v="180" actId="1076"/>
        <pc:sldMkLst>
          <pc:docMk/>
          <pc:sldMk cId="1634745139" sldId="260"/>
        </pc:sldMkLst>
        <pc:spChg chg="mod">
          <ac:chgData name="VIRGILLITO SALVATORE" userId="S::c200579@ccg.ac.jp::ebbb63ee-9f84-4fde-af9e-d434d15f3c06" providerId="AD" clId="Web-{99A84AD0-FB5F-B7C1-5F89-D0C2E33C1E3E}" dt="2022-01-17T05:50:16.383" v="66" actId="20577"/>
          <ac:spMkLst>
            <pc:docMk/>
            <pc:sldMk cId="1634745139" sldId="260"/>
            <ac:spMk id="3" creationId="{840FE50A-EBE1-4E40-A026-391E98741C87}"/>
          </ac:spMkLst>
        </pc:spChg>
        <pc:spChg chg="mod">
          <ac:chgData name="VIRGILLITO SALVATORE" userId="S::c200579@ccg.ac.jp::ebbb63ee-9f84-4fde-af9e-d434d15f3c06" providerId="AD" clId="Web-{99A84AD0-FB5F-B7C1-5F89-D0C2E33C1E3E}" dt="2022-01-17T05:51:49.416" v="105" actId="20577"/>
          <ac:spMkLst>
            <pc:docMk/>
            <pc:sldMk cId="1634745139" sldId="260"/>
            <ac:spMk id="4" creationId="{A7ADD9E8-2919-42CA-9C42-D236B5B6A0D8}"/>
          </ac:spMkLst>
        </pc:spChg>
        <pc:spChg chg="mod">
          <ac:chgData name="VIRGILLITO SALVATORE" userId="S::c200579@ccg.ac.jp::ebbb63ee-9f84-4fde-af9e-d434d15f3c06" providerId="AD" clId="Web-{99A84AD0-FB5F-B7C1-5F89-D0C2E33C1E3E}" dt="2022-01-17T05:52:08.745" v="118" actId="20577"/>
          <ac:spMkLst>
            <pc:docMk/>
            <pc:sldMk cId="1634745139" sldId="260"/>
            <ac:spMk id="5" creationId="{AD99F425-72E4-4C9C-B619-4C0345A14726}"/>
          </ac:spMkLst>
        </pc:spChg>
        <pc:spChg chg="mod">
          <ac:chgData name="VIRGILLITO SALVATORE" userId="S::c200579@ccg.ac.jp::ebbb63ee-9f84-4fde-af9e-d434d15f3c06" providerId="AD" clId="Web-{99A84AD0-FB5F-B7C1-5F89-D0C2E33C1E3E}" dt="2022-01-17T05:54:30.639" v="172" actId="1076"/>
          <ac:spMkLst>
            <pc:docMk/>
            <pc:sldMk cId="1634745139" sldId="260"/>
            <ac:spMk id="7" creationId="{E5DA172C-31CE-458E-91D6-60AFC7BC0DEA}"/>
          </ac:spMkLst>
        </pc:spChg>
        <pc:spChg chg="mod">
          <ac:chgData name="VIRGILLITO SALVATORE" userId="S::c200579@ccg.ac.jp::ebbb63ee-9f84-4fde-af9e-d434d15f3c06" providerId="AD" clId="Web-{99A84AD0-FB5F-B7C1-5F89-D0C2E33C1E3E}" dt="2022-01-17T05:49:27.710" v="60" actId="20577"/>
          <ac:spMkLst>
            <pc:docMk/>
            <pc:sldMk cId="1634745139" sldId="260"/>
            <ac:spMk id="8" creationId="{93610FA1-70BE-4C74-9E68-3E57AEAB8B1B}"/>
          </ac:spMkLst>
        </pc:spChg>
        <pc:spChg chg="mod">
          <ac:chgData name="VIRGILLITO SALVATORE" userId="S::c200579@ccg.ac.jp::ebbb63ee-9f84-4fde-af9e-d434d15f3c06" providerId="AD" clId="Web-{99A84AD0-FB5F-B7C1-5F89-D0C2E33C1E3E}" dt="2022-01-17T05:54:37.295" v="173" actId="20577"/>
          <ac:spMkLst>
            <pc:docMk/>
            <pc:sldMk cId="1634745139" sldId="260"/>
            <ac:spMk id="9" creationId="{A2FC4820-031F-44FA-99F7-7727555D453E}"/>
          </ac:spMkLst>
        </pc:spChg>
        <pc:spChg chg="mod">
          <ac:chgData name="VIRGILLITO SALVATORE" userId="S::c200579@ccg.ac.jp::ebbb63ee-9f84-4fde-af9e-d434d15f3c06" providerId="AD" clId="Web-{99A84AD0-FB5F-B7C1-5F89-D0C2E33C1E3E}" dt="2022-01-17T05:50:02.445" v="61" actId="1076"/>
          <ac:spMkLst>
            <pc:docMk/>
            <pc:sldMk cId="1634745139" sldId="260"/>
            <ac:spMk id="17" creationId="{21E69419-4324-4522-AA1E-7107696BBAE4}"/>
          </ac:spMkLst>
        </pc:spChg>
        <pc:picChg chg="add mod">
          <ac:chgData name="VIRGILLITO SALVATORE" userId="S::c200579@ccg.ac.jp::ebbb63ee-9f84-4fde-af9e-d434d15f3c06" providerId="AD" clId="Web-{99A84AD0-FB5F-B7C1-5F89-D0C2E33C1E3E}" dt="2022-01-17T05:56:40.017" v="180" actId="1076"/>
          <ac:picMkLst>
            <pc:docMk/>
            <pc:sldMk cId="1634745139" sldId="260"/>
            <ac:picMk id="2" creationId="{659EED7A-C3A4-44A5-B98C-AFFEB7502B4B}"/>
          </ac:picMkLst>
        </pc:picChg>
        <pc:picChg chg="mod">
          <ac:chgData name="VIRGILLITO SALVATORE" userId="S::c200579@ccg.ac.jp::ebbb63ee-9f84-4fde-af9e-d434d15f3c06" providerId="AD" clId="Web-{99A84AD0-FB5F-B7C1-5F89-D0C2E33C1E3E}" dt="2022-01-17T05:55:39.094" v="177" actId="1076"/>
          <ac:picMkLst>
            <pc:docMk/>
            <pc:sldMk cId="1634745139" sldId="260"/>
            <ac:picMk id="10" creationId="{5CC7CB33-B375-473A-B49F-BDD295B4652A}"/>
          </ac:picMkLst>
        </pc:picChg>
        <pc:picChg chg="mod">
          <ac:chgData name="VIRGILLITO SALVATORE" userId="S::c200579@ccg.ac.jp::ebbb63ee-9f84-4fde-af9e-d434d15f3c06" providerId="AD" clId="Web-{99A84AD0-FB5F-B7C1-5F89-D0C2E33C1E3E}" dt="2022-01-17T05:55:06.655" v="175" actId="1076"/>
          <ac:picMkLst>
            <pc:docMk/>
            <pc:sldMk cId="1634745139" sldId="260"/>
            <ac:picMk id="11" creationId="{30251635-3FD8-4ABA-B7DF-4C8383522553}"/>
          </ac:picMkLst>
        </pc:picChg>
      </pc:sldChg>
      <pc:sldChg chg="modSp">
        <pc:chgData name="VIRGILLITO SALVATORE" userId="S::c200579@ccg.ac.jp::ebbb63ee-9f84-4fde-af9e-d434d15f3c06" providerId="AD" clId="Web-{99A84AD0-FB5F-B7C1-5F89-D0C2E33C1E3E}" dt="2022-01-17T05:58:53.301" v="233" actId="20577"/>
        <pc:sldMkLst>
          <pc:docMk/>
          <pc:sldMk cId="1664302731" sldId="261"/>
        </pc:sldMkLst>
        <pc:spChg chg="mod">
          <ac:chgData name="VIRGILLITO SALVATORE" userId="S::c200579@ccg.ac.jp::ebbb63ee-9f84-4fde-af9e-d434d15f3c06" providerId="AD" clId="Web-{99A84AD0-FB5F-B7C1-5F89-D0C2E33C1E3E}" dt="2022-01-17T05:57:12.096" v="192" actId="20577"/>
          <ac:spMkLst>
            <pc:docMk/>
            <pc:sldMk cId="1664302731" sldId="261"/>
            <ac:spMk id="2" creationId="{453F19BF-13A0-4D4B-BA88-7156B80C30CD}"/>
          </ac:spMkLst>
        </pc:spChg>
        <pc:spChg chg="mod">
          <ac:chgData name="VIRGILLITO SALVATORE" userId="S::c200579@ccg.ac.jp::ebbb63ee-9f84-4fde-af9e-d434d15f3c06" providerId="AD" clId="Web-{99A84AD0-FB5F-B7C1-5F89-D0C2E33C1E3E}" dt="2022-01-17T05:58:16.566" v="216" actId="20577"/>
          <ac:spMkLst>
            <pc:docMk/>
            <pc:sldMk cId="1664302731" sldId="261"/>
            <ac:spMk id="4" creationId="{82F9A4BB-E300-486F-A7CA-2CFEE8098469}"/>
          </ac:spMkLst>
        </pc:spChg>
        <pc:spChg chg="mod">
          <ac:chgData name="VIRGILLITO SALVATORE" userId="S::c200579@ccg.ac.jp::ebbb63ee-9f84-4fde-af9e-d434d15f3c06" providerId="AD" clId="Web-{99A84AD0-FB5F-B7C1-5F89-D0C2E33C1E3E}" dt="2022-01-17T05:58:53.301" v="233" actId="20577"/>
          <ac:spMkLst>
            <pc:docMk/>
            <pc:sldMk cId="1664302731" sldId="261"/>
            <ac:spMk id="6" creationId="{3F7A35DC-76A5-475E-956D-FA89496BD9D9}"/>
          </ac:spMkLst>
        </pc:spChg>
      </pc:sldChg>
      <pc:sldChg chg="modSp ord">
        <pc:chgData name="VIRGILLITO SALVATORE" userId="S::c200579@ccg.ac.jp::ebbb63ee-9f84-4fde-af9e-d434d15f3c06" providerId="AD" clId="Web-{99A84AD0-FB5F-B7C1-5F89-D0C2E33C1E3E}" dt="2022-01-17T06:02:20.369" v="295" actId="20577"/>
        <pc:sldMkLst>
          <pc:docMk/>
          <pc:sldMk cId="1032522759" sldId="262"/>
        </pc:sldMkLst>
        <pc:spChg chg="mod">
          <ac:chgData name="VIRGILLITO SALVATORE" userId="S::c200579@ccg.ac.jp::ebbb63ee-9f84-4fde-af9e-d434d15f3c06" providerId="AD" clId="Web-{99A84AD0-FB5F-B7C1-5F89-D0C2E33C1E3E}" dt="2022-01-17T05:59:17.911" v="239" actId="20577"/>
          <ac:spMkLst>
            <pc:docMk/>
            <pc:sldMk cId="1032522759" sldId="262"/>
            <ac:spMk id="2" creationId="{096B0082-8CDC-4569-98AF-A7D5AE30DEA7}"/>
          </ac:spMkLst>
        </pc:spChg>
        <pc:spChg chg="mod">
          <ac:chgData name="VIRGILLITO SALVATORE" userId="S::c200579@ccg.ac.jp::ebbb63ee-9f84-4fde-af9e-d434d15f3c06" providerId="AD" clId="Web-{99A84AD0-FB5F-B7C1-5F89-D0C2E33C1E3E}" dt="2022-01-17T06:02:20.369" v="295" actId="20577"/>
          <ac:spMkLst>
            <pc:docMk/>
            <pc:sldMk cId="1032522759" sldId="262"/>
            <ac:spMk id="3" creationId="{78FB607F-CDC4-4CC9-8639-2209BC0C73B0}"/>
          </ac:spMkLst>
        </pc:spChg>
      </pc:sldChg>
      <pc:sldChg chg="modSp">
        <pc:chgData name="VIRGILLITO SALVATORE" userId="S::c200579@ccg.ac.jp::ebbb63ee-9f84-4fde-af9e-d434d15f3c06" providerId="AD" clId="Web-{99A84AD0-FB5F-B7C1-5F89-D0C2E33C1E3E}" dt="2022-01-17T06:05:20.966" v="346" actId="20577"/>
        <pc:sldMkLst>
          <pc:docMk/>
          <pc:sldMk cId="2255642231" sldId="263"/>
        </pc:sldMkLst>
        <pc:spChg chg="mod">
          <ac:chgData name="VIRGILLITO SALVATORE" userId="S::c200579@ccg.ac.jp::ebbb63ee-9f84-4fde-af9e-d434d15f3c06" providerId="AD" clId="Web-{99A84AD0-FB5F-B7C1-5F89-D0C2E33C1E3E}" dt="2022-01-17T06:03:16.823" v="301" actId="20577"/>
          <ac:spMkLst>
            <pc:docMk/>
            <pc:sldMk cId="2255642231" sldId="263"/>
            <ac:spMk id="2" creationId="{BABCE734-0830-446A-92EC-1459274B91C7}"/>
          </ac:spMkLst>
        </pc:spChg>
        <pc:spChg chg="mod">
          <ac:chgData name="VIRGILLITO SALVATORE" userId="S::c200579@ccg.ac.jp::ebbb63ee-9f84-4fde-af9e-d434d15f3c06" providerId="AD" clId="Web-{99A84AD0-FB5F-B7C1-5F89-D0C2E33C1E3E}" dt="2022-01-17T06:05:20.966" v="346" actId="20577"/>
          <ac:spMkLst>
            <pc:docMk/>
            <pc:sldMk cId="2255642231" sldId="263"/>
            <ac:spMk id="3" creationId="{CBEEFD47-7CB5-47B5-99D8-93F17505CBCA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57652C-794F-46CD-BC1C-F5AB3B7E30E7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0676791-3514-4CCF-8F9E-F8CE03E8ACD1}">
      <dgm:prSet/>
      <dgm:spPr/>
      <dgm:t>
        <a:bodyPr/>
        <a:lstStyle/>
        <a:p>
          <a:r>
            <a:rPr lang="ja-JP"/>
            <a:t>歴史</a:t>
          </a:r>
          <a:endParaRPr lang="en-US"/>
        </a:p>
      </dgm:t>
    </dgm:pt>
    <dgm:pt modelId="{59FFEDC6-A476-4989-A5C8-6CE740C6F288}" type="parTrans" cxnId="{50563C68-5A1D-4A79-8E1C-DAEC03DFBF7B}">
      <dgm:prSet/>
      <dgm:spPr/>
      <dgm:t>
        <a:bodyPr/>
        <a:lstStyle/>
        <a:p>
          <a:endParaRPr lang="en-US"/>
        </a:p>
      </dgm:t>
    </dgm:pt>
    <dgm:pt modelId="{3A7E5C8B-DB28-4C0F-AD75-C2AB7A048406}" type="sibTrans" cxnId="{50563C68-5A1D-4A79-8E1C-DAEC03DFBF7B}">
      <dgm:prSet/>
      <dgm:spPr/>
      <dgm:t>
        <a:bodyPr/>
        <a:lstStyle/>
        <a:p>
          <a:endParaRPr lang="en-US"/>
        </a:p>
      </dgm:t>
    </dgm:pt>
    <dgm:pt modelId="{2A9EBD83-48D5-4936-858F-6F8CFDCE822E}">
      <dgm:prSet/>
      <dgm:spPr/>
      <dgm:t>
        <a:bodyPr/>
        <a:lstStyle/>
        <a:p>
          <a:r>
            <a:rPr lang="ja-JP"/>
            <a:t>人気キャラギャラリー</a:t>
          </a:r>
          <a:endParaRPr lang="en-US"/>
        </a:p>
      </dgm:t>
    </dgm:pt>
    <dgm:pt modelId="{39D04165-A3EB-46FC-BB80-D3AB166BA15B}" type="parTrans" cxnId="{A0A4CE57-B3C6-4BBD-A054-558C218B756E}">
      <dgm:prSet/>
      <dgm:spPr/>
      <dgm:t>
        <a:bodyPr/>
        <a:lstStyle/>
        <a:p>
          <a:endParaRPr lang="en-US"/>
        </a:p>
      </dgm:t>
    </dgm:pt>
    <dgm:pt modelId="{92E7B9EC-719F-4C2A-8931-E6A4070F157B}" type="sibTrans" cxnId="{A0A4CE57-B3C6-4BBD-A054-558C218B756E}">
      <dgm:prSet/>
      <dgm:spPr/>
      <dgm:t>
        <a:bodyPr/>
        <a:lstStyle/>
        <a:p>
          <a:endParaRPr lang="en-US"/>
        </a:p>
      </dgm:t>
    </dgm:pt>
    <dgm:pt modelId="{AD699AB9-174F-41FD-B059-C9B2FC332CD5}">
      <dgm:prSet/>
      <dgm:spPr/>
      <dgm:t>
        <a:bodyPr/>
        <a:lstStyle/>
        <a:p>
          <a:r>
            <a:rPr lang="ja-JP"/>
            <a:t>海外漫画ギャラリー</a:t>
          </a:r>
          <a:endParaRPr lang="en-US"/>
        </a:p>
      </dgm:t>
    </dgm:pt>
    <dgm:pt modelId="{6E1A0F08-51A0-41E6-BA78-65842EC49D75}" type="parTrans" cxnId="{C65F029C-B088-40D9-B068-64315002B9E0}">
      <dgm:prSet/>
      <dgm:spPr/>
      <dgm:t>
        <a:bodyPr/>
        <a:lstStyle/>
        <a:p>
          <a:endParaRPr lang="en-US"/>
        </a:p>
      </dgm:t>
    </dgm:pt>
    <dgm:pt modelId="{8F4DB430-C4AE-42AD-85E8-1CA9856F087C}" type="sibTrans" cxnId="{C65F029C-B088-40D9-B068-64315002B9E0}">
      <dgm:prSet/>
      <dgm:spPr/>
      <dgm:t>
        <a:bodyPr/>
        <a:lstStyle/>
        <a:p>
          <a:endParaRPr lang="en-US"/>
        </a:p>
      </dgm:t>
    </dgm:pt>
    <dgm:pt modelId="{94610946-30D8-4DFB-A093-188B13EB7755}" type="pres">
      <dgm:prSet presAssocID="{1257652C-794F-46CD-BC1C-F5AB3B7E30E7}" presName="linear" presStyleCnt="0">
        <dgm:presLayoutVars>
          <dgm:dir/>
          <dgm:animLvl val="lvl"/>
          <dgm:resizeHandles val="exact"/>
        </dgm:presLayoutVars>
      </dgm:prSet>
      <dgm:spPr/>
    </dgm:pt>
    <dgm:pt modelId="{58F72E2D-9FF7-4A24-B703-8F447BF8DFD2}" type="pres">
      <dgm:prSet presAssocID="{00676791-3514-4CCF-8F9E-F8CE03E8ACD1}" presName="parentLin" presStyleCnt="0"/>
      <dgm:spPr/>
    </dgm:pt>
    <dgm:pt modelId="{D171576D-EB90-40A6-A509-E9429880143C}" type="pres">
      <dgm:prSet presAssocID="{00676791-3514-4CCF-8F9E-F8CE03E8ACD1}" presName="parentLeftMargin" presStyleLbl="node1" presStyleIdx="0" presStyleCnt="3"/>
      <dgm:spPr/>
    </dgm:pt>
    <dgm:pt modelId="{86ACFA47-D6EB-48BD-AE38-716700578EAB}" type="pres">
      <dgm:prSet presAssocID="{00676791-3514-4CCF-8F9E-F8CE03E8ACD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2C39D67-6422-44CF-AE48-5953F7E6B58F}" type="pres">
      <dgm:prSet presAssocID="{00676791-3514-4CCF-8F9E-F8CE03E8ACD1}" presName="negativeSpace" presStyleCnt="0"/>
      <dgm:spPr/>
    </dgm:pt>
    <dgm:pt modelId="{077889E3-7C6C-46E5-85A1-9C1BA1E5AB2D}" type="pres">
      <dgm:prSet presAssocID="{00676791-3514-4CCF-8F9E-F8CE03E8ACD1}" presName="childText" presStyleLbl="conFgAcc1" presStyleIdx="0" presStyleCnt="3">
        <dgm:presLayoutVars>
          <dgm:bulletEnabled val="1"/>
        </dgm:presLayoutVars>
      </dgm:prSet>
      <dgm:spPr/>
    </dgm:pt>
    <dgm:pt modelId="{83F6B553-4562-448D-A7F7-DD72CD1317EF}" type="pres">
      <dgm:prSet presAssocID="{3A7E5C8B-DB28-4C0F-AD75-C2AB7A048406}" presName="spaceBetweenRectangles" presStyleCnt="0"/>
      <dgm:spPr/>
    </dgm:pt>
    <dgm:pt modelId="{FEE3D0C4-FE5F-4810-B520-6806E19DC6FC}" type="pres">
      <dgm:prSet presAssocID="{2A9EBD83-48D5-4936-858F-6F8CFDCE822E}" presName="parentLin" presStyleCnt="0"/>
      <dgm:spPr/>
    </dgm:pt>
    <dgm:pt modelId="{460322D2-4C9F-4AD7-9B8A-59C1C546D3F3}" type="pres">
      <dgm:prSet presAssocID="{2A9EBD83-48D5-4936-858F-6F8CFDCE822E}" presName="parentLeftMargin" presStyleLbl="node1" presStyleIdx="0" presStyleCnt="3"/>
      <dgm:spPr/>
    </dgm:pt>
    <dgm:pt modelId="{995FE985-A0DD-484D-A7F7-A8A669667B71}" type="pres">
      <dgm:prSet presAssocID="{2A9EBD83-48D5-4936-858F-6F8CFDCE822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10D24FB-3504-4A0C-AF0A-34477677C794}" type="pres">
      <dgm:prSet presAssocID="{2A9EBD83-48D5-4936-858F-6F8CFDCE822E}" presName="negativeSpace" presStyleCnt="0"/>
      <dgm:spPr/>
    </dgm:pt>
    <dgm:pt modelId="{595FDD4A-9425-4A3B-B206-AC53D6CCADE7}" type="pres">
      <dgm:prSet presAssocID="{2A9EBD83-48D5-4936-858F-6F8CFDCE822E}" presName="childText" presStyleLbl="conFgAcc1" presStyleIdx="1" presStyleCnt="3">
        <dgm:presLayoutVars>
          <dgm:bulletEnabled val="1"/>
        </dgm:presLayoutVars>
      </dgm:prSet>
      <dgm:spPr/>
    </dgm:pt>
    <dgm:pt modelId="{BCAD0D58-0125-4DB6-9FF7-D7E8F33408F8}" type="pres">
      <dgm:prSet presAssocID="{92E7B9EC-719F-4C2A-8931-E6A4070F157B}" presName="spaceBetweenRectangles" presStyleCnt="0"/>
      <dgm:spPr/>
    </dgm:pt>
    <dgm:pt modelId="{6D208DAE-8C38-41F4-9A66-98A95CA1F85D}" type="pres">
      <dgm:prSet presAssocID="{AD699AB9-174F-41FD-B059-C9B2FC332CD5}" presName="parentLin" presStyleCnt="0"/>
      <dgm:spPr/>
    </dgm:pt>
    <dgm:pt modelId="{CDE48335-20DE-4327-A3C2-8B46578E28F5}" type="pres">
      <dgm:prSet presAssocID="{AD699AB9-174F-41FD-B059-C9B2FC332CD5}" presName="parentLeftMargin" presStyleLbl="node1" presStyleIdx="1" presStyleCnt="3"/>
      <dgm:spPr/>
    </dgm:pt>
    <dgm:pt modelId="{02C50709-8FCA-4770-AA8A-28E630E367CF}" type="pres">
      <dgm:prSet presAssocID="{AD699AB9-174F-41FD-B059-C9B2FC332CD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51EC192-92F8-400E-967B-A6EB45A03368}" type="pres">
      <dgm:prSet presAssocID="{AD699AB9-174F-41FD-B059-C9B2FC332CD5}" presName="negativeSpace" presStyleCnt="0"/>
      <dgm:spPr/>
    </dgm:pt>
    <dgm:pt modelId="{9835942A-F238-44BE-BE78-DBC966B5A690}" type="pres">
      <dgm:prSet presAssocID="{AD699AB9-174F-41FD-B059-C9B2FC332CD5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32825B26-C5EC-4F0C-B8DA-BD178F06F809}" type="presOf" srcId="{2A9EBD83-48D5-4936-858F-6F8CFDCE822E}" destId="{460322D2-4C9F-4AD7-9B8A-59C1C546D3F3}" srcOrd="0" destOrd="0" presId="urn:microsoft.com/office/officeart/2005/8/layout/list1"/>
    <dgm:cxn modelId="{C5D76B29-507E-4BCA-B1ED-E68590B2589B}" type="presOf" srcId="{00676791-3514-4CCF-8F9E-F8CE03E8ACD1}" destId="{D171576D-EB90-40A6-A509-E9429880143C}" srcOrd="0" destOrd="0" presId="urn:microsoft.com/office/officeart/2005/8/layout/list1"/>
    <dgm:cxn modelId="{3E0FA05B-FC2C-496F-B7F3-5B4F508DF127}" type="presOf" srcId="{AD699AB9-174F-41FD-B059-C9B2FC332CD5}" destId="{02C50709-8FCA-4770-AA8A-28E630E367CF}" srcOrd="1" destOrd="0" presId="urn:microsoft.com/office/officeart/2005/8/layout/list1"/>
    <dgm:cxn modelId="{74A40A60-C70B-4B92-83B4-8D292C64D5EC}" type="presOf" srcId="{2A9EBD83-48D5-4936-858F-6F8CFDCE822E}" destId="{995FE985-A0DD-484D-A7F7-A8A669667B71}" srcOrd="1" destOrd="0" presId="urn:microsoft.com/office/officeart/2005/8/layout/list1"/>
    <dgm:cxn modelId="{4CB2E962-562D-4484-8E2B-FE0441E7FB7A}" type="presOf" srcId="{00676791-3514-4CCF-8F9E-F8CE03E8ACD1}" destId="{86ACFA47-D6EB-48BD-AE38-716700578EAB}" srcOrd="1" destOrd="0" presId="urn:microsoft.com/office/officeart/2005/8/layout/list1"/>
    <dgm:cxn modelId="{50563C68-5A1D-4A79-8E1C-DAEC03DFBF7B}" srcId="{1257652C-794F-46CD-BC1C-F5AB3B7E30E7}" destId="{00676791-3514-4CCF-8F9E-F8CE03E8ACD1}" srcOrd="0" destOrd="0" parTransId="{59FFEDC6-A476-4989-A5C8-6CE740C6F288}" sibTransId="{3A7E5C8B-DB28-4C0F-AD75-C2AB7A048406}"/>
    <dgm:cxn modelId="{A0A4CE57-B3C6-4BBD-A054-558C218B756E}" srcId="{1257652C-794F-46CD-BC1C-F5AB3B7E30E7}" destId="{2A9EBD83-48D5-4936-858F-6F8CFDCE822E}" srcOrd="1" destOrd="0" parTransId="{39D04165-A3EB-46FC-BB80-D3AB166BA15B}" sibTransId="{92E7B9EC-719F-4C2A-8931-E6A4070F157B}"/>
    <dgm:cxn modelId="{C65F029C-B088-40D9-B068-64315002B9E0}" srcId="{1257652C-794F-46CD-BC1C-F5AB3B7E30E7}" destId="{AD699AB9-174F-41FD-B059-C9B2FC332CD5}" srcOrd="2" destOrd="0" parTransId="{6E1A0F08-51A0-41E6-BA78-65842EC49D75}" sibTransId="{8F4DB430-C4AE-42AD-85E8-1CA9856F087C}"/>
    <dgm:cxn modelId="{C773F49D-BBB5-40ED-8B72-2D943CE2FC92}" type="presOf" srcId="{AD699AB9-174F-41FD-B059-C9B2FC332CD5}" destId="{CDE48335-20DE-4327-A3C2-8B46578E28F5}" srcOrd="0" destOrd="0" presId="urn:microsoft.com/office/officeart/2005/8/layout/list1"/>
    <dgm:cxn modelId="{91F179A6-CCB5-460E-A1A7-18E864F19D03}" type="presOf" srcId="{1257652C-794F-46CD-BC1C-F5AB3B7E30E7}" destId="{94610946-30D8-4DFB-A093-188B13EB7755}" srcOrd="0" destOrd="0" presId="urn:microsoft.com/office/officeart/2005/8/layout/list1"/>
    <dgm:cxn modelId="{BCF28182-B7A0-49C7-855A-362ED36F25E0}" type="presParOf" srcId="{94610946-30D8-4DFB-A093-188B13EB7755}" destId="{58F72E2D-9FF7-4A24-B703-8F447BF8DFD2}" srcOrd="0" destOrd="0" presId="urn:microsoft.com/office/officeart/2005/8/layout/list1"/>
    <dgm:cxn modelId="{BBB1EA8F-F284-439B-8969-94CF0C00C68F}" type="presParOf" srcId="{58F72E2D-9FF7-4A24-B703-8F447BF8DFD2}" destId="{D171576D-EB90-40A6-A509-E9429880143C}" srcOrd="0" destOrd="0" presId="urn:microsoft.com/office/officeart/2005/8/layout/list1"/>
    <dgm:cxn modelId="{3E79755F-449E-4CD9-B0B0-6A4D3E78F163}" type="presParOf" srcId="{58F72E2D-9FF7-4A24-B703-8F447BF8DFD2}" destId="{86ACFA47-D6EB-48BD-AE38-716700578EAB}" srcOrd="1" destOrd="0" presId="urn:microsoft.com/office/officeart/2005/8/layout/list1"/>
    <dgm:cxn modelId="{46FF07AA-0F4A-4095-B2F1-BEA02BD2195E}" type="presParOf" srcId="{94610946-30D8-4DFB-A093-188B13EB7755}" destId="{D2C39D67-6422-44CF-AE48-5953F7E6B58F}" srcOrd="1" destOrd="0" presId="urn:microsoft.com/office/officeart/2005/8/layout/list1"/>
    <dgm:cxn modelId="{1FCA3AA2-D42D-4DA5-A13A-14CAB1B5B40C}" type="presParOf" srcId="{94610946-30D8-4DFB-A093-188B13EB7755}" destId="{077889E3-7C6C-46E5-85A1-9C1BA1E5AB2D}" srcOrd="2" destOrd="0" presId="urn:microsoft.com/office/officeart/2005/8/layout/list1"/>
    <dgm:cxn modelId="{195BCAE9-659E-484D-8452-B5A4EEBB3026}" type="presParOf" srcId="{94610946-30D8-4DFB-A093-188B13EB7755}" destId="{83F6B553-4562-448D-A7F7-DD72CD1317EF}" srcOrd="3" destOrd="0" presId="urn:microsoft.com/office/officeart/2005/8/layout/list1"/>
    <dgm:cxn modelId="{410BE0FF-859E-42A3-9391-3D17048CB686}" type="presParOf" srcId="{94610946-30D8-4DFB-A093-188B13EB7755}" destId="{FEE3D0C4-FE5F-4810-B520-6806E19DC6FC}" srcOrd="4" destOrd="0" presId="urn:microsoft.com/office/officeart/2005/8/layout/list1"/>
    <dgm:cxn modelId="{F05006D9-7BDD-4FCB-A31E-1996B4D07322}" type="presParOf" srcId="{FEE3D0C4-FE5F-4810-B520-6806E19DC6FC}" destId="{460322D2-4C9F-4AD7-9B8A-59C1C546D3F3}" srcOrd="0" destOrd="0" presId="urn:microsoft.com/office/officeart/2005/8/layout/list1"/>
    <dgm:cxn modelId="{5DCBE8DD-1743-4ED7-BE2C-9CAC82003D0B}" type="presParOf" srcId="{FEE3D0C4-FE5F-4810-B520-6806E19DC6FC}" destId="{995FE985-A0DD-484D-A7F7-A8A669667B71}" srcOrd="1" destOrd="0" presId="urn:microsoft.com/office/officeart/2005/8/layout/list1"/>
    <dgm:cxn modelId="{DD2329E3-F19D-41DB-B986-4F76805EBA1C}" type="presParOf" srcId="{94610946-30D8-4DFB-A093-188B13EB7755}" destId="{D10D24FB-3504-4A0C-AF0A-34477677C794}" srcOrd="5" destOrd="0" presId="urn:microsoft.com/office/officeart/2005/8/layout/list1"/>
    <dgm:cxn modelId="{5913B7C9-A07F-45DA-B6FE-C7C092944A2E}" type="presParOf" srcId="{94610946-30D8-4DFB-A093-188B13EB7755}" destId="{595FDD4A-9425-4A3B-B206-AC53D6CCADE7}" srcOrd="6" destOrd="0" presId="urn:microsoft.com/office/officeart/2005/8/layout/list1"/>
    <dgm:cxn modelId="{8A9016CA-E2E6-4568-9D9B-429C797EB2F0}" type="presParOf" srcId="{94610946-30D8-4DFB-A093-188B13EB7755}" destId="{BCAD0D58-0125-4DB6-9FF7-D7E8F33408F8}" srcOrd="7" destOrd="0" presId="urn:microsoft.com/office/officeart/2005/8/layout/list1"/>
    <dgm:cxn modelId="{58414931-8B2A-4D55-8066-863C89119F54}" type="presParOf" srcId="{94610946-30D8-4DFB-A093-188B13EB7755}" destId="{6D208DAE-8C38-41F4-9A66-98A95CA1F85D}" srcOrd="8" destOrd="0" presId="urn:microsoft.com/office/officeart/2005/8/layout/list1"/>
    <dgm:cxn modelId="{D491EFDC-6DCC-4EE3-A95A-561E09FD1967}" type="presParOf" srcId="{6D208DAE-8C38-41F4-9A66-98A95CA1F85D}" destId="{CDE48335-20DE-4327-A3C2-8B46578E28F5}" srcOrd="0" destOrd="0" presId="urn:microsoft.com/office/officeart/2005/8/layout/list1"/>
    <dgm:cxn modelId="{DF5A5E6D-FFDC-4E35-AF03-524378667D3D}" type="presParOf" srcId="{6D208DAE-8C38-41F4-9A66-98A95CA1F85D}" destId="{02C50709-8FCA-4770-AA8A-28E630E367CF}" srcOrd="1" destOrd="0" presId="urn:microsoft.com/office/officeart/2005/8/layout/list1"/>
    <dgm:cxn modelId="{5B0F29DD-C2FD-4A59-9530-1AC03C4EB992}" type="presParOf" srcId="{94610946-30D8-4DFB-A093-188B13EB7755}" destId="{951EC192-92F8-400E-967B-A6EB45A03368}" srcOrd="9" destOrd="0" presId="urn:microsoft.com/office/officeart/2005/8/layout/list1"/>
    <dgm:cxn modelId="{89803E7D-EA98-4BDB-BD53-1B7FF0520C5F}" type="presParOf" srcId="{94610946-30D8-4DFB-A093-188B13EB7755}" destId="{9835942A-F238-44BE-BE78-DBC966B5A69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7889E3-7C6C-46E5-85A1-9C1BA1E5AB2D}">
      <dsp:nvSpPr>
        <dsp:cNvPr id="0" name=""/>
        <dsp:cNvSpPr/>
      </dsp:nvSpPr>
      <dsp:spPr>
        <a:xfrm>
          <a:off x="0" y="519753"/>
          <a:ext cx="10576558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ACFA47-D6EB-48BD-AE38-716700578EAB}">
      <dsp:nvSpPr>
        <dsp:cNvPr id="0" name=""/>
        <dsp:cNvSpPr/>
      </dsp:nvSpPr>
      <dsp:spPr>
        <a:xfrm>
          <a:off x="528827" y="62193"/>
          <a:ext cx="7403590" cy="915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838" tIns="0" rIns="279838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3100" kern="1200"/>
            <a:t>歴史</a:t>
          </a:r>
          <a:endParaRPr lang="en-US" sz="3100" kern="1200"/>
        </a:p>
      </dsp:txBody>
      <dsp:txXfrm>
        <a:off x="573499" y="106865"/>
        <a:ext cx="7314246" cy="825776"/>
      </dsp:txXfrm>
    </dsp:sp>
    <dsp:sp modelId="{595FDD4A-9425-4A3B-B206-AC53D6CCADE7}">
      <dsp:nvSpPr>
        <dsp:cNvPr id="0" name=""/>
        <dsp:cNvSpPr/>
      </dsp:nvSpPr>
      <dsp:spPr>
        <a:xfrm>
          <a:off x="0" y="1925913"/>
          <a:ext cx="10576558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5FE985-A0DD-484D-A7F7-A8A669667B71}">
      <dsp:nvSpPr>
        <dsp:cNvPr id="0" name=""/>
        <dsp:cNvSpPr/>
      </dsp:nvSpPr>
      <dsp:spPr>
        <a:xfrm>
          <a:off x="528827" y="1468353"/>
          <a:ext cx="7403590" cy="915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838" tIns="0" rIns="279838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3100" kern="1200"/>
            <a:t>人気キャラギャラリー</a:t>
          </a:r>
          <a:endParaRPr lang="en-US" sz="3100" kern="1200"/>
        </a:p>
      </dsp:txBody>
      <dsp:txXfrm>
        <a:off x="573499" y="1513025"/>
        <a:ext cx="7314246" cy="825776"/>
      </dsp:txXfrm>
    </dsp:sp>
    <dsp:sp modelId="{9835942A-F238-44BE-BE78-DBC966B5A690}">
      <dsp:nvSpPr>
        <dsp:cNvPr id="0" name=""/>
        <dsp:cNvSpPr/>
      </dsp:nvSpPr>
      <dsp:spPr>
        <a:xfrm>
          <a:off x="0" y="3332074"/>
          <a:ext cx="10576558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C50709-8FCA-4770-AA8A-28E630E367CF}">
      <dsp:nvSpPr>
        <dsp:cNvPr id="0" name=""/>
        <dsp:cNvSpPr/>
      </dsp:nvSpPr>
      <dsp:spPr>
        <a:xfrm>
          <a:off x="528827" y="2874514"/>
          <a:ext cx="7403590" cy="915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838" tIns="0" rIns="279838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3100" kern="1200"/>
            <a:t>海外漫画ギャラリー</a:t>
          </a:r>
          <a:endParaRPr lang="en-US" sz="3100" kern="1200"/>
        </a:p>
      </dsp:txBody>
      <dsp:txXfrm>
        <a:off x="573499" y="2919186"/>
        <a:ext cx="7314246" cy="8257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1/19/2022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595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292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651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72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354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018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619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637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272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714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628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444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4" r:id="rId1"/>
    <p:sldLayoutId id="2147483955" r:id="rId2"/>
    <p:sldLayoutId id="2147483956" r:id="rId3"/>
    <p:sldLayoutId id="2147483957" r:id="rId4"/>
    <p:sldLayoutId id="2147483958" r:id="rId5"/>
    <p:sldLayoutId id="2147483959" r:id="rId6"/>
    <p:sldLayoutId id="2147483960" r:id="rId7"/>
    <p:sldLayoutId id="2147483961" r:id="rId8"/>
    <p:sldLayoutId id="2147483962" r:id="rId9"/>
    <p:sldLayoutId id="2147483963" r:id="rId10"/>
    <p:sldLayoutId id="2147483964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8">
            <a:extLst>
              <a:ext uri="{FF2B5EF4-FFF2-40B4-BE49-F238E27FC236}">
                <a16:creationId xmlns:a16="http://schemas.microsoft.com/office/drawing/2014/main" id="{7A776897-8419-4FC1-8178-13891A1CE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10">
            <a:extLst>
              <a:ext uri="{FF2B5EF4-FFF2-40B4-BE49-F238E27FC236}">
                <a16:creationId xmlns:a16="http://schemas.microsoft.com/office/drawing/2014/main" id="{AB3515FC-94D0-4747-8282-011865E64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F3CE5B60-0740-4486-85B4-D9713DDFA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">
              <a:extLst>
                <a:ext uri="{FF2B5EF4-FFF2-40B4-BE49-F238E27FC236}">
                  <a16:creationId xmlns:a16="http://schemas.microsoft.com/office/drawing/2014/main" id="{1F019011-E969-4A96-9301-46A365D44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5E2E88F8-3D18-4FDD-A355-0F9845C3E2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8">
              <a:extLst>
                <a:ext uri="{FF2B5EF4-FFF2-40B4-BE49-F238E27FC236}">
                  <a16:creationId xmlns:a16="http://schemas.microsoft.com/office/drawing/2014/main" id="{57AF7D78-BF00-4035-9988-F6468DABD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9">
              <a:extLst>
                <a:ext uri="{FF2B5EF4-FFF2-40B4-BE49-F238E27FC236}">
                  <a16:creationId xmlns:a16="http://schemas.microsoft.com/office/drawing/2014/main" id="{0ED3E37A-C62C-41E0-8BA4-7BB10DACA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0">
              <a:extLst>
                <a:ext uri="{FF2B5EF4-FFF2-40B4-BE49-F238E27FC236}">
                  <a16:creationId xmlns:a16="http://schemas.microsoft.com/office/drawing/2014/main" id="{F9F2475D-BD23-4060-905B-38B4D6589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1">
              <a:extLst>
                <a:ext uri="{FF2B5EF4-FFF2-40B4-BE49-F238E27FC236}">
                  <a16:creationId xmlns:a16="http://schemas.microsoft.com/office/drawing/2014/main" id="{DD89E344-C19C-4157-9FFC-44426E72B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2">
              <a:extLst>
                <a:ext uri="{FF2B5EF4-FFF2-40B4-BE49-F238E27FC236}">
                  <a16:creationId xmlns:a16="http://schemas.microsoft.com/office/drawing/2014/main" id="{987E456B-309E-4620-99B1-1265C732E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3">
              <a:extLst>
                <a:ext uri="{FF2B5EF4-FFF2-40B4-BE49-F238E27FC236}">
                  <a16:creationId xmlns:a16="http://schemas.microsoft.com/office/drawing/2014/main" id="{5671870B-D781-4DC4-839E-DC33050D60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4">
              <a:extLst>
                <a:ext uri="{FF2B5EF4-FFF2-40B4-BE49-F238E27FC236}">
                  <a16:creationId xmlns:a16="http://schemas.microsoft.com/office/drawing/2014/main" id="{DE58C6B7-85DC-4C30-A559-CE1E033C0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5">
              <a:extLst>
                <a:ext uri="{FF2B5EF4-FFF2-40B4-BE49-F238E27FC236}">
                  <a16:creationId xmlns:a16="http://schemas.microsoft.com/office/drawing/2014/main" id="{362D597E-D01F-45A4-961C-05381B2E0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0634E3CA-2C2B-49E7-98A1-62A6AAAFB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7">
              <a:extLst>
                <a:ext uri="{FF2B5EF4-FFF2-40B4-BE49-F238E27FC236}">
                  <a16:creationId xmlns:a16="http://schemas.microsoft.com/office/drawing/2014/main" id="{3EB5D56C-9B30-4E34-93EF-159C1D0C5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8">
              <a:extLst>
                <a:ext uri="{FF2B5EF4-FFF2-40B4-BE49-F238E27FC236}">
                  <a16:creationId xmlns:a16="http://schemas.microsoft.com/office/drawing/2014/main" id="{3CE4A616-19DB-44F9-8BDF-5CF225039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9">
              <a:extLst>
                <a:ext uri="{FF2B5EF4-FFF2-40B4-BE49-F238E27FC236}">
                  <a16:creationId xmlns:a16="http://schemas.microsoft.com/office/drawing/2014/main" id="{5F6B5CAC-A080-4E4E-8E91-4DD00AB0F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ECE46434-B347-47C5-AD49-5852EAE17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21">
              <a:extLst>
                <a:ext uri="{FF2B5EF4-FFF2-40B4-BE49-F238E27FC236}">
                  <a16:creationId xmlns:a16="http://schemas.microsoft.com/office/drawing/2014/main" id="{1DDA25E1-25CF-413C-A2AE-7A5DD421E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22">
              <a:extLst>
                <a:ext uri="{FF2B5EF4-FFF2-40B4-BE49-F238E27FC236}">
                  <a16:creationId xmlns:a16="http://schemas.microsoft.com/office/drawing/2014/main" id="{40F46F73-2C20-4CE1-9469-DD6B0E177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B66C340D-DC19-4383-ACE2-3276BF707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5" name="Group 31">
            <a:extLst>
              <a:ext uri="{FF2B5EF4-FFF2-40B4-BE49-F238E27FC236}">
                <a16:creationId xmlns:a16="http://schemas.microsoft.com/office/drawing/2014/main" id="{C2DADFCD-95D2-4023-A8AB-13C40B023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7084" y="1186483"/>
            <a:ext cx="5941686" cy="4477933"/>
            <a:chOff x="807084" y="1186483"/>
            <a:chExt cx="5941686" cy="447793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8476DE0-A934-4643-A6AD-9E2414B280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780" y="1186483"/>
              <a:ext cx="5940295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9">
              <a:extLst>
                <a:ext uri="{FF2B5EF4-FFF2-40B4-BE49-F238E27FC236}">
                  <a16:creationId xmlns:a16="http://schemas.microsoft.com/office/drawing/2014/main" id="{65B60821-3A23-4C48-84ED-7E7051A5F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3574311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E7D2DD0-545B-4C0E-BE5A-F02825C3A8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5941686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895414" y="2075504"/>
            <a:ext cx="5769989" cy="1748729"/>
          </a:xfrm>
        </p:spPr>
        <p:txBody>
          <a:bodyPr>
            <a:normAutofit/>
          </a:bodyPr>
          <a:lstStyle/>
          <a:p>
            <a:r>
              <a:rPr lang="ja-JP" altLang="en-US">
                <a:ea typeface="Meiryo"/>
                <a:cs typeface="Calibri Light"/>
              </a:rPr>
              <a:t>イタコミ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895416" y="3906266"/>
            <a:ext cx="5769988" cy="1322587"/>
          </a:xfrm>
        </p:spPr>
        <p:txBody>
          <a:bodyPr vert="horz" lIns="109728" tIns="109728" rIns="109728" bIns="91440" rtlCol="0">
            <a:normAutofit/>
          </a:bodyPr>
          <a:lstStyle/>
          <a:p>
            <a:r>
              <a:rPr lang="ja-JP" altLang="en-US">
                <a:ea typeface="Meiryo"/>
              </a:rPr>
              <a:t>イタリアの</a:t>
            </a:r>
            <a:endParaRPr lang="ja-JP" altLang="en-US">
              <a:ea typeface="ＭＳ Ｐゴシック" panose="020B0600070205080204" pitchFamily="34" charset="-128"/>
            </a:endParaRPr>
          </a:p>
          <a:p>
            <a:r>
              <a:rPr lang="ja-JP" altLang="en-US">
                <a:ea typeface="Meiryo"/>
              </a:rPr>
              <a:t>基本的な漫画のご紹介</a:t>
            </a:r>
            <a:endParaRPr lang="ja-JP" altLang="en-US">
              <a:ea typeface="ＭＳ Ｐゴシック"/>
            </a:endParaRPr>
          </a:p>
        </p:txBody>
      </p:sp>
      <p:pic>
        <p:nvPicPr>
          <p:cNvPr id="4" name="図 4" descr="テキスト, 本, 人, グループ が含まれている画像&#10;&#10;説明は自動で生成されたものです">
            <a:extLst>
              <a:ext uri="{FF2B5EF4-FFF2-40B4-BE49-F238E27FC236}">
                <a16:creationId xmlns:a16="http://schemas.microsoft.com/office/drawing/2014/main" id="{BCF571B2-88F7-456F-BE5A-661A554A7D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9" r="7853"/>
          <a:stretch/>
        </p:blipFill>
        <p:spPr>
          <a:xfrm>
            <a:off x="7760528" y="-60733"/>
            <a:ext cx="4634671" cy="6858000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12838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DE797C-E40B-476A-B749-62F01C165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686" y="795527"/>
            <a:ext cx="4123738" cy="1433323"/>
          </a:xfrm>
        </p:spPr>
        <p:txBody>
          <a:bodyPr>
            <a:normAutofit/>
          </a:bodyPr>
          <a:lstStyle/>
          <a:p>
            <a:pPr algn="l"/>
            <a:r>
              <a:rPr lang="ja-JP" altLang="en-US" sz="3200">
                <a:solidFill>
                  <a:schemeClr val="tx2"/>
                </a:solidFill>
                <a:ea typeface="ＭＳ ゴシック"/>
                <a:cs typeface="Calibri Light"/>
              </a:rPr>
              <a:t>目次</a:t>
            </a:r>
            <a:endParaRPr lang="ja-JP" altLang="en-US" sz="3200" dirty="0">
              <a:solidFill>
                <a:schemeClr val="tx2"/>
              </a:solidFill>
              <a:ea typeface="ＭＳ ゴシック"/>
              <a:cs typeface="Calibri Light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9756DE0-4300-4D8F-9E30-06F44C7A7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3497" y="3509432"/>
            <a:ext cx="4130365" cy="2507193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rgbClr val="F3960F"/>
              </a:buClr>
              <a:buFont typeface="Arial,Sans-Serif"/>
              <a:buChar char="•"/>
            </a:pPr>
            <a:r>
              <a:rPr lang="ja-JP" sz="2400">
                <a:latin typeface="Yu Gothic Medium"/>
                <a:ea typeface="Yu Gothic Medium"/>
              </a:rPr>
              <a:t>作品内容</a:t>
            </a:r>
            <a:endParaRPr lang="en-US" altLang="ja-JP" sz="2400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rgbClr val="F3960F"/>
              </a:buClr>
              <a:buFont typeface="Arial,Sans-Serif"/>
              <a:buChar char="•"/>
            </a:pPr>
            <a:r>
              <a:rPr lang="ja-JP" sz="2400">
                <a:latin typeface="Yu Gothic Medium"/>
                <a:ea typeface="Yu Gothic Medium"/>
              </a:rPr>
              <a:t>目的</a:t>
            </a:r>
            <a:endParaRPr lang="ja-JP" sz="2400">
              <a:ea typeface="ＭＳ Ｐゴシック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rgbClr val="F3960F"/>
              </a:buClr>
              <a:buFont typeface="Arial,Sans-Serif"/>
              <a:buChar char="•"/>
            </a:pPr>
            <a:r>
              <a:rPr lang="ja-JP" sz="2400">
                <a:latin typeface="Yu Gothic Medium"/>
                <a:ea typeface="Yu Gothic Medium"/>
              </a:rPr>
              <a:t>環境</a:t>
            </a:r>
            <a:endParaRPr lang="ja-JP" sz="2400" dirty="0">
              <a:latin typeface="Yu Gothic Medium"/>
              <a:ea typeface="Yu Gothic Medium"/>
            </a:endParaRPr>
          </a:p>
          <a:p>
            <a:pPr marL="0" indent="0">
              <a:lnSpc>
                <a:spcPct val="110000"/>
              </a:lnSpc>
              <a:buClr>
                <a:srgbClr val="FBD098"/>
              </a:buClr>
              <a:buNone/>
            </a:pPr>
            <a:endParaRPr lang="ja-JP" altLang="en-US" sz="1700">
              <a:latin typeface="Rockwell" panose="02060603020205020403"/>
              <a:ea typeface="ＭＳ ゴシック"/>
            </a:endParaRPr>
          </a:p>
          <a:p>
            <a:pPr marL="0" indent="0">
              <a:lnSpc>
                <a:spcPct val="110000"/>
              </a:lnSpc>
              <a:buClr>
                <a:srgbClr val="FBD098"/>
              </a:buClr>
              <a:buNone/>
            </a:pPr>
            <a:endParaRPr lang="ja-JP" altLang="en-US" sz="1700">
              <a:ea typeface="ＭＳ ゴシック"/>
            </a:endParaRPr>
          </a:p>
          <a:p>
            <a:pPr marL="0" indent="0">
              <a:lnSpc>
                <a:spcPct val="110000"/>
              </a:lnSpc>
              <a:buClr>
                <a:srgbClr val="FBD098"/>
              </a:buClr>
              <a:buNone/>
            </a:pPr>
            <a:endParaRPr lang="ja-JP" altLang="en-US" sz="1700">
              <a:ea typeface="ＭＳ ゴシック"/>
            </a:endParaRPr>
          </a:p>
          <a:p>
            <a:pPr marL="0" indent="0">
              <a:lnSpc>
                <a:spcPct val="110000"/>
              </a:lnSpc>
              <a:buClr>
                <a:srgbClr val="FBD098"/>
              </a:buClr>
              <a:buNone/>
            </a:pPr>
            <a:endParaRPr lang="ja-JP" altLang="en-US" sz="1700">
              <a:ea typeface="ＭＳ ゴシック"/>
            </a:endParaRPr>
          </a:p>
          <a:p>
            <a:pPr>
              <a:lnSpc>
                <a:spcPct val="110000"/>
              </a:lnSpc>
              <a:buClr>
                <a:srgbClr val="FBD098"/>
              </a:buClr>
            </a:pPr>
            <a:endParaRPr lang="ja-JP" altLang="en-US" sz="1700">
              <a:ea typeface="ＭＳ ゴシック"/>
            </a:endParaRPr>
          </a:p>
        </p:txBody>
      </p:sp>
      <p:pic>
        <p:nvPicPr>
          <p:cNvPr id="5" name="図 5">
            <a:extLst>
              <a:ext uri="{FF2B5EF4-FFF2-40B4-BE49-F238E27FC236}">
                <a16:creationId xmlns:a16="http://schemas.microsoft.com/office/drawing/2014/main" id="{CA34790A-A888-456B-91C1-953D848F5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57" y="138985"/>
            <a:ext cx="4862186" cy="640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42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1331AC4-B1A0-4627-B7C9-95A05C6CD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4D8A22-46CE-4EBE-8DBD-AB4CF6E9B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1479A08C-A93A-45DC-AEF7-63855A74C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8542C76B-30E9-465B-8849-FB9354BED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EB6D4E8-9B0E-424A-804B-06065EA87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0CDEFB8B-F4EC-4591-9608-132B08EDC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80D92B71-BB0A-4E5C-BF79-E27228D150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B9113154-4CBD-4CD6-BAB5-FFEA2724C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4EEC5A2D-013C-41E8-8A01-28A1C62E9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95408E9F-8928-45F7-9D18-800C5A9F8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752ABBED-5F8C-47E4-A11E-69BB0E512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048EEA6B-C380-4396-B922-4DB7DBCB3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1D1A353F-36F1-4BA2-904D-D90FA1338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860AA00A-0E51-41CC-A952-1E13D7584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2DC0BA30-2C7D-46B2-B808-831FEBE20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08BEC50E-A9C1-4E74-ABE2-B205E476C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58459F76-F434-4BDB-B86C-596997293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27FE7C25-5F4B-47CF-8BD6-011016565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44B031CB-48DB-4D21-94A5-D142A268C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21F60125-8FB9-4362-AE52-574C6A8E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83863DF3-81E1-4B27-AA1F-51A1D9194D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1E9F0B37-792A-4120-8BB7-26EFAA9DA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1DB02BB-7093-4681-BBA3-7C4316C1B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5FC3539A-7249-4A06-BF78-5DCC85812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287" y="798881"/>
            <a:ext cx="8673427" cy="1048945"/>
          </a:xfrm>
        </p:spPr>
        <p:txBody>
          <a:bodyPr>
            <a:normAutofit/>
          </a:bodyPr>
          <a:lstStyle/>
          <a:p>
            <a:r>
              <a:rPr lang="ja-JP" altLang="en-US">
                <a:solidFill>
                  <a:schemeClr val="tx1"/>
                </a:solidFill>
                <a:ea typeface="ＭＳ Ｐゴシック"/>
                <a:cs typeface="Calibri Light"/>
              </a:rPr>
              <a:t>ストラクチャー</a:t>
            </a:r>
          </a:p>
        </p:txBody>
      </p:sp>
      <p:graphicFrame>
        <p:nvGraphicFramePr>
          <p:cNvPr id="5" name="コンテンツ プレースホルダー 2">
            <a:extLst>
              <a:ext uri="{FF2B5EF4-FFF2-40B4-BE49-F238E27FC236}">
                <a16:creationId xmlns:a16="http://schemas.microsoft.com/office/drawing/2014/main" id="{37128AAF-06A8-4B34-A0F4-7B7AAFBE72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6330341"/>
              </p:ext>
            </p:extLst>
          </p:nvPr>
        </p:nvGraphicFramePr>
        <p:xfrm>
          <a:off x="807722" y="1990976"/>
          <a:ext cx="10576558" cy="4175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3914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0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79" name="Rectangle 71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7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96B0082-8CDC-4569-98AF-A7D5AE30D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59" y="960120"/>
            <a:ext cx="3865695" cy="4171278"/>
          </a:xfrm>
        </p:spPr>
        <p:txBody>
          <a:bodyPr>
            <a:normAutofit/>
          </a:bodyPr>
          <a:lstStyle/>
          <a:p>
            <a:pPr algn="r"/>
            <a:r>
              <a:rPr lang="ja-JP" altLang="en-US" sz="4400">
                <a:solidFill>
                  <a:schemeClr val="tx1"/>
                </a:solidFill>
                <a:ea typeface="ＭＳ Ｐゴシック"/>
                <a:cs typeface="Calibri Light"/>
              </a:rPr>
              <a:t>昔。。。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52263" y="1200150"/>
            <a:ext cx="0" cy="354397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8FB607F-CDC4-4CC9-8639-2209BC0C7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164" y="960120"/>
            <a:ext cx="5511800" cy="4171278"/>
          </a:xfrm>
        </p:spPr>
        <p:txBody>
          <a:bodyPr>
            <a:normAutofit/>
          </a:bodyPr>
          <a:lstStyle/>
          <a:p>
            <a:r>
              <a:rPr lang="ja-JP" altLang="en-US">
                <a:ea typeface="ＭＳ Ｐゴシック"/>
              </a:rPr>
              <a:t>イタリアの漫画の歴史</a:t>
            </a:r>
            <a:endParaRPr lang="ja-JP"/>
          </a:p>
          <a:p>
            <a:r>
              <a:rPr lang="ja-JP" altLang="en-US">
                <a:ea typeface="ＭＳ Ｐゴシック"/>
              </a:rPr>
              <a:t>ボネーリ出版社の誕生</a:t>
            </a:r>
            <a:endParaRPr lang="ja-JP">
              <a:ea typeface="ＭＳ Ｐゴシック" panose="020B0600070205080204" pitchFamily="34" charset="-128"/>
            </a:endParaRPr>
          </a:p>
          <a:p>
            <a:r>
              <a:rPr lang="ja-JP" altLang="en-US">
                <a:ea typeface="ＭＳ Ｐゴシック"/>
              </a:rPr>
              <a:t>ディズニーの漫画の誕生</a:t>
            </a:r>
            <a:endParaRPr lang="ja-JP">
              <a:ea typeface="ＭＳ Ｐゴシック"/>
            </a:endParaRPr>
          </a:p>
        </p:txBody>
      </p:sp>
      <p:pic>
        <p:nvPicPr>
          <p:cNvPr id="4" name="図 4" descr="テキスト が含まれている画像&#10;&#10;説明は自動で生成されたものです">
            <a:extLst>
              <a:ext uri="{FF2B5EF4-FFF2-40B4-BE49-F238E27FC236}">
                <a16:creationId xmlns:a16="http://schemas.microsoft.com/office/drawing/2014/main" id="{CD436DA4-F88A-46CA-9063-5B3DE84A7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510" y="346374"/>
            <a:ext cx="1396652" cy="1802018"/>
          </a:xfrm>
          <a:prstGeom prst="rect">
            <a:avLst/>
          </a:prstGeom>
        </p:spPr>
      </p:pic>
      <p:pic>
        <p:nvPicPr>
          <p:cNvPr id="5" name="図 5" descr="本, テキスト, 線画 が含まれている画像&#10;&#10;説明は自動で生成されたものです">
            <a:extLst>
              <a:ext uri="{FF2B5EF4-FFF2-40B4-BE49-F238E27FC236}">
                <a16:creationId xmlns:a16="http://schemas.microsoft.com/office/drawing/2014/main" id="{6E76D1E6-91DD-4C2A-8CCC-0765B84D5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8538" y="1810011"/>
            <a:ext cx="1202020" cy="2319403"/>
          </a:xfrm>
          <a:prstGeom prst="rect">
            <a:avLst/>
          </a:prstGeom>
        </p:spPr>
      </p:pic>
      <p:pic>
        <p:nvPicPr>
          <p:cNvPr id="6" name="図 6" descr="アイコン が含まれている画像&#10;&#10;説明は自動で生成されたものです">
            <a:extLst>
              <a:ext uri="{FF2B5EF4-FFF2-40B4-BE49-F238E27FC236}">
                <a16:creationId xmlns:a16="http://schemas.microsoft.com/office/drawing/2014/main" id="{EC52CF17-F55B-4B68-9F72-68244250D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3168" y="3819732"/>
            <a:ext cx="1344460" cy="177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522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93610FA1-70BE-4C74-9E68-3E57AEAB8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1" y="1918217"/>
            <a:ext cx="3500828" cy="2906195"/>
          </a:xfrm>
        </p:spPr>
        <p:txBody>
          <a:bodyPr>
            <a:normAutofit/>
          </a:bodyPr>
          <a:lstStyle/>
          <a:p>
            <a:r>
              <a:rPr lang="ja-JP" altLang="en-US" sz="3600">
                <a:ea typeface="ＭＳ ゴシック"/>
                <a:cs typeface="Calibri Light"/>
              </a:rPr>
              <a:t>有名なキャラクターのギャラリー</a:t>
            </a:r>
            <a:endParaRPr lang="ja-JP" altLang="en-US" sz="3600" dirty="0">
              <a:ea typeface="ＭＳ ゴシック"/>
              <a:cs typeface="Calibri Light"/>
            </a:endParaRP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40FE50A-EBE1-4E40-A026-391E98741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3044" y="405360"/>
            <a:ext cx="3474720" cy="807720"/>
          </a:xfrm>
        </p:spPr>
        <p:txBody>
          <a:bodyPr/>
          <a:lstStyle/>
          <a:p>
            <a:pPr algn="ctr"/>
            <a:r>
              <a:rPr lang="ja-JP" altLang="en-US">
                <a:ea typeface="ＭＳ ゴシック"/>
              </a:rPr>
              <a:t>一般の</a:t>
            </a:r>
            <a:endParaRPr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7ADD9E8-2919-42CA-9C42-D236B5B6A0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16176" y="1355841"/>
            <a:ext cx="3474720" cy="22405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ja-JP" altLang="en-US">
                <a:ea typeface="ＭＳ ゴシック"/>
              </a:rPr>
              <a:t>イタリアの様々な出版社があって、人気なキャラクターだけを扱うギャラリー。</a:t>
            </a:r>
          </a:p>
          <a:p>
            <a:pPr marL="0" indent="0">
              <a:buNone/>
            </a:pPr>
            <a:endParaRPr lang="ja-JP" altLang="en-US" dirty="0">
              <a:ea typeface="ＭＳ ゴシック"/>
            </a:endParaRP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D99F425-72E4-4C9C-B619-4C0345A147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407935" y="362227"/>
            <a:ext cx="3474720" cy="813171"/>
          </a:xfrm>
        </p:spPr>
        <p:txBody>
          <a:bodyPr/>
          <a:lstStyle/>
          <a:p>
            <a:pPr algn="ctr"/>
            <a:r>
              <a:rPr lang="ja-JP" altLang="en-US">
                <a:ea typeface="ＭＳ ゴシック"/>
              </a:rPr>
              <a:t>Sergio bonelli出版社</a:t>
            </a:r>
            <a:endParaRPr lang="ja-JP" altLang="en-US" dirty="0">
              <a:ea typeface="ＭＳ ゴシック"/>
            </a:endParaRPr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A2FC4820-031F-44FA-99F7-7727555D45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623594" y="1312710"/>
            <a:ext cx="3474720" cy="19242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ja-JP" altLang="en-US">
                <a:ea typeface="ＭＳ ゴシック"/>
              </a:rPr>
              <a:t>イタリアの一番人気の会社です。80年連続で売れている出版社ので、人気キャラクター結構多くて、紹介するギャラリー。</a:t>
            </a:r>
            <a:endParaRPr lang="ja-JP" altLang="en-US" dirty="0">
              <a:ea typeface="ＭＳ ゴシック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5DA172C-31CE-458E-91D6-60AFC7BC0DEA}"/>
              </a:ext>
            </a:extLst>
          </p:cNvPr>
          <p:cNvSpPr txBox="1"/>
          <p:nvPr/>
        </p:nvSpPr>
        <p:spPr>
          <a:xfrm>
            <a:off x="1187570" y="552704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ja-JP" altLang="en-US" dirty="0">
              <a:ea typeface="ＭＳ ゴシック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1E69419-4324-4522-AA1E-7107696BBAE4}"/>
              </a:ext>
            </a:extLst>
          </p:cNvPr>
          <p:cNvSpPr txBox="1"/>
          <p:nvPr/>
        </p:nvSpPr>
        <p:spPr>
          <a:xfrm>
            <a:off x="1395179" y="112871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ja-JP" altLang="en-US" dirty="0">
              <a:ea typeface="ＭＳ ゴシック"/>
            </a:endParaRPr>
          </a:p>
        </p:txBody>
      </p:sp>
      <p:pic>
        <p:nvPicPr>
          <p:cNvPr id="10" name="図 10" descr="人, テキスト, 本, 男 が含まれている画像&#10;&#10;説明は自動で生成されたものです">
            <a:extLst>
              <a:ext uri="{FF2B5EF4-FFF2-40B4-BE49-F238E27FC236}">
                <a16:creationId xmlns:a16="http://schemas.microsoft.com/office/drawing/2014/main" id="{5CC7CB33-B375-473A-B49F-BDD295B46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673" y="3243975"/>
            <a:ext cx="1449202" cy="2076162"/>
          </a:xfrm>
          <a:prstGeom prst="rect">
            <a:avLst/>
          </a:prstGeom>
        </p:spPr>
      </p:pic>
      <p:pic>
        <p:nvPicPr>
          <p:cNvPr id="11" name="図 11" descr="人, 屋外, ポーズ, 写真 が含まれている画像&#10;&#10;説明は自動で生成されたものです">
            <a:extLst>
              <a:ext uri="{FF2B5EF4-FFF2-40B4-BE49-F238E27FC236}">
                <a16:creationId xmlns:a16="http://schemas.microsoft.com/office/drawing/2014/main" id="{30251635-3FD8-4ABA-B7DF-4C8383522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834" y="3819673"/>
            <a:ext cx="2743200" cy="1428933"/>
          </a:xfrm>
          <a:prstGeom prst="rect">
            <a:avLst/>
          </a:prstGeom>
        </p:spPr>
      </p:pic>
      <p:pic>
        <p:nvPicPr>
          <p:cNvPr id="2" name="図 5" descr="テキスト, 容器, 缶, 覆い が含まれている画像&#10;&#10;説明は自動で生成されたものです">
            <a:extLst>
              <a:ext uri="{FF2B5EF4-FFF2-40B4-BE49-F238E27FC236}">
                <a16:creationId xmlns:a16="http://schemas.microsoft.com/office/drawing/2014/main" id="{659EED7A-C3A4-44A5-B98C-AFFEB7502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600" y="3134050"/>
            <a:ext cx="1595120" cy="218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45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3F19BF-13A0-4D4B-BA88-7156B80C3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ea typeface="ＭＳ Ｐゴシック"/>
                <a:cs typeface="Calibri Light"/>
              </a:rPr>
              <a:t>人気の海外の漫画のご紹介</a:t>
            </a:r>
            <a:endParaRPr lang="ja-JP" altLang="en-US" dirty="0">
              <a:ea typeface="ＭＳ Ｐゴシック"/>
              <a:cs typeface="Calibri Light"/>
            </a:endParaRP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917C53B-5C7E-4AF0-A77A-5E8F837A7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2728258" cy="685800"/>
          </a:xfrm>
        </p:spPr>
        <p:txBody>
          <a:bodyPr/>
          <a:lstStyle/>
          <a:p>
            <a:r>
              <a:rPr lang="ja-JP" altLang="en-US">
                <a:ea typeface="ＭＳ Ｐゴシック"/>
              </a:rPr>
              <a:t>漫画（日本）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2F9A4BB-E300-486F-A7CA-2CFEE8098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2540614" cy="16968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ja-JP" altLang="en-US">
                <a:ea typeface="ＭＳ Ｐゴシック"/>
              </a:rPr>
              <a:t>イタリアで常に売れている日本の漫画</a:t>
            </a:r>
            <a:endParaRPr lang="ja-JP" altLang="en-US" dirty="0">
              <a:ea typeface="ＭＳ Ｐゴシック"/>
            </a:endParaRP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242BDA7-299B-4F34-8E60-B17280EE34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3245169" cy="685800"/>
          </a:xfrm>
        </p:spPr>
        <p:txBody>
          <a:bodyPr/>
          <a:lstStyle/>
          <a:p>
            <a:r>
              <a:rPr lang="ja-JP" altLang="en-US">
                <a:ea typeface="ＭＳ Ｐゴシック"/>
              </a:rPr>
              <a:t>コミックス</a:t>
            </a:r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F7A35DC-76A5-475E-956D-FA89496BD9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3433249" cy="17040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ja-JP" altLang="en-US">
                <a:ea typeface="ＭＳ Ｐゴシック"/>
              </a:rPr>
              <a:t>MarvelとDCのアメコミのキャラのご紹介</a:t>
            </a:r>
            <a:endParaRPr lang="ja-JP" altLang="en-US" dirty="0">
              <a:ea typeface="ＭＳ Ｐゴシック"/>
            </a:endParaRPr>
          </a:p>
        </p:txBody>
      </p:sp>
      <p:pic>
        <p:nvPicPr>
          <p:cNvPr id="7" name="図 7">
            <a:extLst>
              <a:ext uri="{FF2B5EF4-FFF2-40B4-BE49-F238E27FC236}">
                <a16:creationId xmlns:a16="http://schemas.microsoft.com/office/drawing/2014/main" id="{A3C9F0B4-7FCE-428B-B04B-9F7171F13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5629" y="379562"/>
            <a:ext cx="1572629" cy="2461404"/>
          </a:xfrm>
          <a:prstGeom prst="rect">
            <a:avLst/>
          </a:prstGeom>
        </p:spPr>
      </p:pic>
      <p:pic>
        <p:nvPicPr>
          <p:cNvPr id="8" name="図 8" descr="ダイアグラム が含まれている画像&#10;&#10;説明は自動で生成されたものです">
            <a:extLst>
              <a:ext uri="{FF2B5EF4-FFF2-40B4-BE49-F238E27FC236}">
                <a16:creationId xmlns:a16="http://schemas.microsoft.com/office/drawing/2014/main" id="{F8056F23-DEAC-4554-8113-963A83BD4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1301" y="3715109"/>
            <a:ext cx="1647549" cy="253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02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B60B5995-5863-433A-BD78-B159F305F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B83A1FE-CD2B-4685-8958-324103F58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AC852F1C-C1FE-4901-89F9-F375FC014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35EDFA70-64BE-49E0-9FD7-1E647B185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97B03449-39AC-4869-A98E-271D736F2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8">
              <a:extLst>
                <a:ext uri="{FF2B5EF4-FFF2-40B4-BE49-F238E27FC236}">
                  <a16:creationId xmlns:a16="http://schemas.microsoft.com/office/drawing/2014/main" id="{1C0BBD08-7C5B-48C8-A8E7-BAA295339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C065EAEF-9F23-485C-86CD-24C924EBE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DB35D267-7154-46DF-B257-537B06014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F0BA25BF-09E7-484B-84B2-F28DC6BE70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6B34CC28-D4BD-4ACF-953C-6BF4E133C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54A65A00-B8EF-452C-B398-6D9DB989DE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BCDD672E-55E6-423E-A6D6-668C4065E7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6CE59B36-61CE-4150-BD70-28BDA016D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359BE796-1871-4668-8400-203F1713D2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7DCE660E-F817-469C-A043-2880F915E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4A487B7C-F95B-4056-B870-DAD845102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255E4A38-18AE-4843-8397-801C915F7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2A2E0241-FDF3-4980-9D43-C473C1A34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144EAD6C-D0D0-48DA-A8CC-5E3EF9F2D9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3774DAC2-2D6F-4898-8D72-E441DEB8C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F5AB8C32-ADC7-4F11-9FB4-9B7E1790E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50D4C338-BB14-4E44-9499-5478E3CBB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46CA7B85-EA46-45D7-B2E6-3B52083DE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67B68CEE-B269-4720-8C92-2E29D586E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686" y="795527"/>
            <a:ext cx="4123738" cy="1433323"/>
          </a:xfrm>
        </p:spPr>
        <p:txBody>
          <a:bodyPr>
            <a:normAutofit/>
          </a:bodyPr>
          <a:lstStyle/>
          <a:p>
            <a:pPr algn="l"/>
            <a:r>
              <a:rPr lang="ja-JP" altLang="en-US" sz="3200">
                <a:solidFill>
                  <a:schemeClr val="tx2"/>
                </a:solidFill>
                <a:ea typeface="ＭＳ Ｐゴシック"/>
                <a:cs typeface="Calibri Light"/>
              </a:rPr>
              <a:t>目標</a:t>
            </a:r>
            <a:endParaRPr kumimoji="1" lang="ja-JP" altLang="en-US" sz="3200">
              <a:solidFill>
                <a:schemeClr val="tx2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972DE0D-2E53-4159-ABD3-C60152426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720" y="795527"/>
            <a:ext cx="5970638" cy="5248847"/>
          </a:xfrm>
          <a:prstGeom prst="rect">
            <a:avLst/>
          </a:prstGeom>
          <a:solidFill>
            <a:schemeClr val="bg1"/>
          </a:solidFill>
          <a:ln w="19050">
            <a:solidFill>
              <a:srgbClr val="F7A31C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図 4" descr="カレンダー&#10;&#10;説明は自動で生成されたものです">
            <a:extLst>
              <a:ext uri="{FF2B5EF4-FFF2-40B4-BE49-F238E27FC236}">
                <a16:creationId xmlns:a16="http://schemas.microsoft.com/office/drawing/2014/main" id="{E88C2739-3F80-4091-B840-A4AC18157F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12" r="-1" b="20590"/>
          <a:stretch/>
        </p:blipFill>
        <p:spPr>
          <a:xfrm>
            <a:off x="888608" y="981092"/>
            <a:ext cx="5704478" cy="4971941"/>
          </a:xfrm>
          <a:prstGeom prst="rect">
            <a:avLst/>
          </a:prstGeom>
          <a:ln w="12700">
            <a:noFill/>
          </a:ln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CC8B571-7979-4728-B8D6-48FECF600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3497" y="1718628"/>
            <a:ext cx="4119927" cy="4115117"/>
          </a:xfrm>
        </p:spPr>
        <p:txBody>
          <a:bodyPr>
            <a:normAutofit/>
          </a:bodyPr>
          <a:lstStyle/>
          <a:p>
            <a:pPr marL="0" indent="0">
              <a:buClr>
                <a:srgbClr val="F7A31C"/>
              </a:buClr>
              <a:buNone/>
            </a:pPr>
            <a:endParaRPr lang="ja-JP" altLang="en-US" dirty="0"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r>
              <a:rPr lang="ja-JP" b="1">
                <a:ea typeface="+mn-lt"/>
                <a:cs typeface="+mn-lt"/>
              </a:rPr>
              <a:t>サイトを作った目的はイタリアの漫</a:t>
            </a:r>
            <a:endParaRPr lang="ja-JP" altLang="en-US" b="1">
              <a:ea typeface="+mn-lt"/>
              <a:cs typeface="+mn-lt"/>
            </a:endParaRPr>
          </a:p>
          <a:p>
            <a:pPr marL="0" indent="0">
              <a:buNone/>
            </a:pPr>
            <a:r>
              <a:rPr lang="ja-JP" b="1">
                <a:ea typeface="+mn-lt"/>
                <a:cs typeface="+mn-lt"/>
              </a:rPr>
              <a:t>画のご</a:t>
            </a:r>
            <a:r>
              <a:rPr lang="ja-JP" altLang="en-US" b="1">
                <a:ea typeface="+mn-lt"/>
                <a:cs typeface="+mn-lt"/>
              </a:rPr>
              <a:t>紹介</a:t>
            </a:r>
            <a:r>
              <a:rPr lang="ja-JP" b="1">
                <a:ea typeface="+mn-lt"/>
                <a:cs typeface="+mn-lt"/>
              </a:rPr>
              <a:t>を通じてイタリアの歴史、</a:t>
            </a:r>
            <a:endParaRPr lang="ja-JP" altLang="en-US" b="1">
              <a:ea typeface="+mn-lt"/>
              <a:cs typeface="+mn-lt"/>
            </a:endParaRPr>
          </a:p>
          <a:p>
            <a:pPr marL="0" indent="0">
              <a:buNone/>
            </a:pPr>
            <a:r>
              <a:rPr lang="ja-JP" b="1">
                <a:ea typeface="+mn-lt"/>
                <a:cs typeface="+mn-lt"/>
              </a:rPr>
              <a:t>雰囲気、カルチャーを伝えようと思っています。</a:t>
            </a:r>
            <a:endParaRPr lang="ja-JP"/>
          </a:p>
          <a:p>
            <a:pPr marL="0" indent="0">
              <a:buClr>
                <a:srgbClr val="F7A31C"/>
              </a:buClr>
              <a:buNone/>
            </a:pPr>
            <a:endParaRPr lang="ja-JP" altLang="en-US"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479868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0" name="Rectangle 179">
            <a:extLst>
              <a:ext uri="{FF2B5EF4-FFF2-40B4-BE49-F238E27FC236}">
                <a16:creationId xmlns:a16="http://schemas.microsoft.com/office/drawing/2014/main" id="{107EEE40-EAF5-4808-9F6D-4B15ED10D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D4ABB5E1-AAF7-4B3E-9C30-270550CEE0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83" name="Freeform 5">
              <a:extLst>
                <a:ext uri="{FF2B5EF4-FFF2-40B4-BE49-F238E27FC236}">
                  <a16:creationId xmlns:a16="http://schemas.microsoft.com/office/drawing/2014/main" id="{6556AA7C-1D6A-4DA9-8E4A-720460579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6">
              <a:extLst>
                <a:ext uri="{FF2B5EF4-FFF2-40B4-BE49-F238E27FC236}">
                  <a16:creationId xmlns:a16="http://schemas.microsoft.com/office/drawing/2014/main" id="{22E175E4-649A-4038-B644-75C5E82CC1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7">
              <a:extLst>
                <a:ext uri="{FF2B5EF4-FFF2-40B4-BE49-F238E27FC236}">
                  <a16:creationId xmlns:a16="http://schemas.microsoft.com/office/drawing/2014/main" id="{ADCD575C-EA33-4806-B1EE-018F14A8E5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8">
              <a:extLst>
                <a:ext uri="{FF2B5EF4-FFF2-40B4-BE49-F238E27FC236}">
                  <a16:creationId xmlns:a16="http://schemas.microsoft.com/office/drawing/2014/main" id="{D8498E3E-32C4-4721-AB53-BC02F4E56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9">
              <a:extLst>
                <a:ext uri="{FF2B5EF4-FFF2-40B4-BE49-F238E27FC236}">
                  <a16:creationId xmlns:a16="http://schemas.microsoft.com/office/drawing/2014/main" id="{3934AA4F-7D23-40BB-B9A0-2C23DD92A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0">
              <a:extLst>
                <a:ext uri="{FF2B5EF4-FFF2-40B4-BE49-F238E27FC236}">
                  <a16:creationId xmlns:a16="http://schemas.microsoft.com/office/drawing/2014/main" id="{45416EBA-1C89-4C43-8913-0031D03E2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1">
              <a:extLst>
                <a:ext uri="{FF2B5EF4-FFF2-40B4-BE49-F238E27FC236}">
                  <a16:creationId xmlns:a16="http://schemas.microsoft.com/office/drawing/2014/main" id="{F471AED4-894E-42FF-9C93-92280BDAF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2">
              <a:extLst>
                <a:ext uri="{FF2B5EF4-FFF2-40B4-BE49-F238E27FC236}">
                  <a16:creationId xmlns:a16="http://schemas.microsoft.com/office/drawing/2014/main" id="{491C05B3-9563-4414-8F2C-BCF0A36F4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3">
              <a:extLst>
                <a:ext uri="{FF2B5EF4-FFF2-40B4-BE49-F238E27FC236}">
                  <a16:creationId xmlns:a16="http://schemas.microsoft.com/office/drawing/2014/main" id="{F64D0594-A6AA-4731-ACE0-3BE5340AB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4">
              <a:extLst>
                <a:ext uri="{FF2B5EF4-FFF2-40B4-BE49-F238E27FC236}">
                  <a16:creationId xmlns:a16="http://schemas.microsoft.com/office/drawing/2014/main" id="{4E8BFC87-3031-4C68-BD5D-CB0475065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5">
              <a:extLst>
                <a:ext uri="{FF2B5EF4-FFF2-40B4-BE49-F238E27FC236}">
                  <a16:creationId xmlns:a16="http://schemas.microsoft.com/office/drawing/2014/main" id="{51192FA4-C528-4BEA-8244-162501EA8E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6">
              <a:extLst>
                <a:ext uri="{FF2B5EF4-FFF2-40B4-BE49-F238E27FC236}">
                  <a16:creationId xmlns:a16="http://schemas.microsoft.com/office/drawing/2014/main" id="{044E2304-24F0-4483-BDC3-E9EE80573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7">
              <a:extLst>
                <a:ext uri="{FF2B5EF4-FFF2-40B4-BE49-F238E27FC236}">
                  <a16:creationId xmlns:a16="http://schemas.microsoft.com/office/drawing/2014/main" id="{039582CD-3D81-49E6-86F5-431EC351D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8">
              <a:extLst>
                <a:ext uri="{FF2B5EF4-FFF2-40B4-BE49-F238E27FC236}">
                  <a16:creationId xmlns:a16="http://schemas.microsoft.com/office/drawing/2014/main" id="{266FBB00-FCAA-4327-BF8E-D90B53684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9">
              <a:extLst>
                <a:ext uri="{FF2B5EF4-FFF2-40B4-BE49-F238E27FC236}">
                  <a16:creationId xmlns:a16="http://schemas.microsoft.com/office/drawing/2014/main" id="{A74B09F2-2792-4E6E-8349-F0820CE8F6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20">
              <a:extLst>
                <a:ext uri="{FF2B5EF4-FFF2-40B4-BE49-F238E27FC236}">
                  <a16:creationId xmlns:a16="http://schemas.microsoft.com/office/drawing/2014/main" id="{90D126F2-E2AB-4396-935B-B805205D3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21">
              <a:extLst>
                <a:ext uri="{FF2B5EF4-FFF2-40B4-BE49-F238E27FC236}">
                  <a16:creationId xmlns:a16="http://schemas.microsoft.com/office/drawing/2014/main" id="{C08D9181-F4A8-4387-820A-69E085EB4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22">
              <a:extLst>
                <a:ext uri="{FF2B5EF4-FFF2-40B4-BE49-F238E27FC236}">
                  <a16:creationId xmlns:a16="http://schemas.microsoft.com/office/drawing/2014/main" id="{78E5EB12-E828-4C6A-BC02-BA9A483041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23">
              <a:extLst>
                <a:ext uri="{FF2B5EF4-FFF2-40B4-BE49-F238E27FC236}">
                  <a16:creationId xmlns:a16="http://schemas.microsoft.com/office/drawing/2014/main" id="{0405D001-9A14-4E73-BD91-A346A5EBF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24">
              <a:extLst>
                <a:ext uri="{FF2B5EF4-FFF2-40B4-BE49-F238E27FC236}">
                  <a16:creationId xmlns:a16="http://schemas.microsoft.com/office/drawing/2014/main" id="{561646A9-E43C-4FE8-9CA3-B82F322A1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25">
              <a:extLst>
                <a:ext uri="{FF2B5EF4-FFF2-40B4-BE49-F238E27FC236}">
                  <a16:creationId xmlns:a16="http://schemas.microsoft.com/office/drawing/2014/main" id="{6CBD6814-8746-472F-BF90-244A2D0F0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Picture 4" descr="抽象的なぼやけた公共の図書館と本棚">
            <a:extLst>
              <a:ext uri="{FF2B5EF4-FFF2-40B4-BE49-F238E27FC236}">
                <a16:creationId xmlns:a16="http://schemas.microsoft.com/office/drawing/2014/main" id="{AAEF6174-6CBF-4633-BB87-77698EA27F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8" r="-1" b="14670"/>
          <a:stretch/>
        </p:blipFill>
        <p:spPr>
          <a:xfrm>
            <a:off x="20" y="-62403"/>
            <a:ext cx="12191675" cy="6858000"/>
          </a:xfrm>
          <a:prstGeom prst="rect">
            <a:avLst/>
          </a:prstGeom>
        </p:spPr>
      </p:pic>
      <p:grpSp>
        <p:nvGrpSpPr>
          <p:cNvPr id="205" name="Group 204">
            <a:extLst>
              <a:ext uri="{FF2B5EF4-FFF2-40B4-BE49-F238E27FC236}">
                <a16:creationId xmlns:a16="http://schemas.microsoft.com/office/drawing/2014/main" id="{DA4A4FD0-3AE6-4C49-B1F9-B6B9524C9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13609" y="1699589"/>
            <a:ext cx="3671786" cy="3467610"/>
            <a:chOff x="700573" y="1816768"/>
            <a:chExt cx="3671786" cy="3467610"/>
          </a:xfrm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3EA94BA2-E477-47FF-A781-FD391C4073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0573" y="1816768"/>
              <a:ext cx="3671785" cy="50292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Isosceles Triangle 22">
              <a:extLst>
                <a:ext uri="{FF2B5EF4-FFF2-40B4-BE49-F238E27FC236}">
                  <a16:creationId xmlns:a16="http://schemas.microsoft.com/office/drawing/2014/main" id="{A4F189A7-6417-49BE-9A15-BED1874557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1975"/>
              <a:ext cx="315988" cy="272403"/>
            </a:xfrm>
            <a:prstGeom prst="triangl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930452CF-5C2A-47C5-B6A3-C6762B988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BABCE734-0830-446A-92EC-1459274B9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013" y="2358391"/>
            <a:ext cx="3498979" cy="2453676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ja-JP" altLang="en-US">
                <a:ea typeface="ＭＳ Ｐゴシック"/>
              </a:rPr>
              <a:t>環境</a:t>
            </a:r>
            <a:endParaRPr kumimoji="1" lang="en-US" altLang="ja-JP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ECEA415D-9C64-4317-A0FA-5E3C7B03B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4140" y="0"/>
            <a:ext cx="4637860" cy="6858000"/>
          </a:xfrm>
          <a:prstGeom prst="rect">
            <a:avLst/>
          </a:prstGeom>
          <a:solidFill>
            <a:srgbClr val="000001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BEEFD47-7CB5-47B5-99D8-93F17505CBCA}"/>
              </a:ext>
            </a:extLst>
          </p:cNvPr>
          <p:cNvSpPr txBox="1"/>
          <p:nvPr/>
        </p:nvSpPr>
        <p:spPr>
          <a:xfrm>
            <a:off x="8367778" y="803186"/>
            <a:ext cx="3032542" cy="5248622"/>
          </a:xfr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ja-JP" altLang="en-US" sz="2000" b="1">
                <a:solidFill>
                  <a:srgbClr val="FFFFFE"/>
                </a:solidFill>
                <a:ea typeface="ＭＳ Ｐゴシック"/>
              </a:rPr>
              <a:t>Vs codeで作成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en-US" altLang="ja-JP" sz="2000" b="1" dirty="0">
              <a:solidFill>
                <a:srgbClr val="FFFFFE"/>
              </a:solidFill>
              <a:ea typeface="ＭＳ Ｐゴシック"/>
            </a:endParaRP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altLang="ja-JP" sz="2000" b="1" dirty="0">
                <a:solidFill>
                  <a:srgbClr val="FFFFFE"/>
                </a:solidFill>
                <a:ea typeface="ＭＳ Ｐゴシック"/>
              </a:rPr>
              <a:t>HTML・CSS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en-US" altLang="ja-JP" sz="2000" b="1" dirty="0">
              <a:solidFill>
                <a:srgbClr val="FFFFFE"/>
              </a:solidFill>
              <a:ea typeface="ＭＳ Ｐゴシック"/>
            </a:endParaRP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ja-JP" altLang="en-US" sz="2000" b="1">
                <a:solidFill>
                  <a:srgbClr val="FFFFFE"/>
                </a:solidFill>
                <a:ea typeface="ＭＳ Ｐゴシック"/>
              </a:rPr>
              <a:t>JSで小さいアニメーション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10000"/>
            </a:pPr>
            <a:endParaRPr lang="ja-JP" altLang="en-US" sz="2000" b="1" dirty="0">
              <a:solidFill>
                <a:srgbClr val="FFFFFE"/>
              </a:solidFill>
              <a:ea typeface="ＭＳ Ｐゴシック"/>
            </a:endParaRP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ja-JP" altLang="en-US" sz="2000" b="1">
                <a:solidFill>
                  <a:srgbClr val="FFFFFE"/>
                </a:solidFill>
                <a:ea typeface="ＭＳ Ｐゴシック"/>
              </a:rPr>
              <a:t>Bootstrap　Libraryの参考</a:t>
            </a:r>
            <a:endParaRPr lang="ja-JP" altLang="en-US" sz="2000" b="1" dirty="0">
              <a:solidFill>
                <a:srgbClr val="FFFFFE"/>
              </a:solidFill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255642231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3960F"/>
      </a:accent1>
      <a:accent2>
        <a:srgbClr val="E04116"/>
      </a:accent2>
      <a:accent3>
        <a:srgbClr val="9D4DE7"/>
      </a:accent3>
      <a:accent4>
        <a:srgbClr val="449EF3"/>
      </a:accent4>
      <a:accent5>
        <a:srgbClr val="39C6BE"/>
      </a:accent5>
      <a:accent6>
        <a:srgbClr val="88C933"/>
      </a:accent6>
      <a:hlink>
        <a:srgbClr val="EBB41F"/>
      </a:hlink>
      <a:folHlink>
        <a:srgbClr val="E1D676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29B3952A-A5A2-4E72-A5C9-A88B41734E0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ワイド画面</PresentationFormat>
  <Paragraphs>0</Paragraphs>
  <Slides>8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9" baseType="lpstr">
      <vt:lpstr>Atlas</vt:lpstr>
      <vt:lpstr>イタコミ</vt:lpstr>
      <vt:lpstr>目次</vt:lpstr>
      <vt:lpstr>ストラクチャー</vt:lpstr>
      <vt:lpstr>昔。。。</vt:lpstr>
      <vt:lpstr>有名なキャラクターのギャラリー</vt:lpstr>
      <vt:lpstr>人気の海外の漫画のご紹介</vt:lpstr>
      <vt:lpstr>目標</vt:lpstr>
      <vt:lpstr>環境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/>
  <cp:lastModifiedBy/>
  <cp:revision>690</cp:revision>
  <dcterms:created xsi:type="dcterms:W3CDTF">2021-12-09T02:45:19Z</dcterms:created>
  <dcterms:modified xsi:type="dcterms:W3CDTF">2022-01-19T23:23:59Z</dcterms:modified>
</cp:coreProperties>
</file>